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4.svg" ContentType="image/svg+xml"/>
  <Override PartName="/ppt/media/image16.svg" ContentType="image/svg+xml"/>
  <Override PartName="/ppt/media/image19.svg" ContentType="image/svg+xml"/>
  <Override PartName="/ppt/media/image22.svg" ContentType="image/svg+xml"/>
  <Override PartName="/ppt/media/image38.svg" ContentType="image/svg+xml"/>
  <Override PartName="/ppt/media/image4.svg" ContentType="image/svg+xml"/>
  <Override PartName="/ppt/media/image59.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22"/>
  </p:notesMasterIdLst>
  <p:sldIdLst>
    <p:sldId id="292" r:id="rId5"/>
    <p:sldId id="293" r:id="rId6"/>
    <p:sldId id="294" r:id="rId7"/>
    <p:sldId id="305" r:id="rId8"/>
    <p:sldId id="295" r:id="rId9"/>
    <p:sldId id="309" r:id="rId10"/>
    <p:sldId id="296" r:id="rId11"/>
    <p:sldId id="358" r:id="rId12"/>
    <p:sldId id="310" r:id="rId13"/>
    <p:sldId id="360" r:id="rId14"/>
    <p:sldId id="298" r:id="rId15"/>
    <p:sldId id="359" r:id="rId16"/>
    <p:sldId id="311" r:id="rId17"/>
    <p:sldId id="299" r:id="rId18"/>
    <p:sldId id="323" r:id="rId19"/>
    <p:sldId id="322" r:id="rId20"/>
    <p:sldId id="324" r:id="rId21"/>
    <p:sldId id="325" r:id="rId23"/>
    <p:sldId id="332" r:id="rId24"/>
    <p:sldId id="339" r:id="rId25"/>
    <p:sldId id="340" r:id="rId26"/>
    <p:sldId id="347" r:id="rId27"/>
    <p:sldId id="333" r:id="rId28"/>
    <p:sldId id="354" r:id="rId29"/>
    <p:sldId id="313" r:id="rId30"/>
    <p:sldId id="300" r:id="rId31"/>
    <p:sldId id="327" r:id="rId32"/>
    <p:sldId id="301"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7AAE"/>
    <a:srgbClr val="0C3C7D"/>
    <a:srgbClr val="580C6E"/>
    <a:srgbClr val="F9EAFC"/>
    <a:srgbClr val="F5DDFB"/>
    <a:srgbClr val="972064"/>
    <a:srgbClr val="2D21E3"/>
    <a:srgbClr val="0E1680"/>
    <a:srgbClr val="660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p:scale>
          <a:sx n="50" d="100"/>
          <a:sy n="50" d="100"/>
        </p:scale>
        <p:origin x="1212" y="24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gs" Target="tags/tag33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notesMaster" Target="notesMasters/notesMaster1.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a:off x="309880" y="320040"/>
            <a:ext cx="4064000" cy="368300"/>
          </a:xfrm>
          <a:prstGeom prst="rect">
            <a:avLst/>
          </a:prstGeom>
          <a:noFill/>
        </p:spPr>
        <p:txBody>
          <a:bodyPr wrap="square" rtlCol="0">
            <a:spAutoFit/>
          </a:bodyPr>
          <a:p>
            <a:r>
              <a:rPr lang="en-US" altLang="zh-CN"/>
              <a:t>@</a:t>
            </a:r>
            <a:r>
              <a:rPr lang="zh-CN" altLang="en-US"/>
              <a:t>交交通通的</a:t>
            </a:r>
            <a:r>
              <a:rPr lang="zh-CN" altLang="en-US"/>
              <a:t>快乐生活</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flipH="1">
            <a:off x="11812905" y="1061720"/>
            <a:ext cx="379095" cy="3192145"/>
          </a:xfrm>
          <a:prstGeom prst="rect">
            <a:avLst/>
          </a:prstGeom>
          <a:noFill/>
        </p:spPr>
        <p:txBody>
          <a:bodyPr vert="eaVert" wrap="square" rtlCol="0">
            <a:noAutofit/>
          </a:bodyPr>
          <a:p>
            <a:r>
              <a:rPr lang="en-US" altLang="zh-CN">
                <a:solidFill>
                  <a:schemeClr val="bg1">
                    <a:lumMod val="95000"/>
                    <a:alpha val="10000"/>
                  </a:schemeClr>
                </a:solidFill>
              </a:rPr>
              <a:t>@</a:t>
            </a:r>
            <a:r>
              <a:rPr lang="zh-CN" altLang="en-US">
                <a:solidFill>
                  <a:schemeClr val="bg1">
                    <a:lumMod val="95000"/>
                    <a:alpha val="10000"/>
                  </a:schemeClr>
                </a:solidFill>
              </a:rPr>
              <a:t>交交通通的快乐生活</a:t>
            </a:r>
            <a:endParaRPr lang="zh-CN" altLang="en-US">
              <a:solidFill>
                <a:schemeClr val="bg1">
                  <a:lumMod val="95000"/>
                  <a:alpha val="1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580C6E">
                <a:alpha val="5000"/>
              </a:srgbClr>
            </a:gs>
            <a:gs pos="0">
              <a:srgbClr val="580C6E">
                <a:alpha val="5000"/>
              </a:srgbClr>
            </a:gs>
          </a:gsLst>
          <a:lin ang="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6.xml"/><Relationship Id="rId6" Type="http://schemas.openxmlformats.org/officeDocument/2006/relationships/image" Target="../media/image1.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106.xml"/><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tags" Target="../tags/tag105.xml"/><Relationship Id="rId28" Type="http://schemas.openxmlformats.org/officeDocument/2006/relationships/slideLayout" Target="../slideLayouts/slideLayout24.xml"/><Relationship Id="rId27" Type="http://schemas.openxmlformats.org/officeDocument/2006/relationships/image" Target="../media/image20.png"/><Relationship Id="rId26" Type="http://schemas.openxmlformats.org/officeDocument/2006/relationships/tags" Target="../tags/tag117.xml"/><Relationship Id="rId25" Type="http://schemas.openxmlformats.org/officeDocument/2006/relationships/tags" Target="../tags/tag116.xml"/><Relationship Id="rId24" Type="http://schemas.openxmlformats.org/officeDocument/2006/relationships/tags" Target="../tags/tag115.xml"/><Relationship Id="rId23" Type="http://schemas.openxmlformats.org/officeDocument/2006/relationships/tags" Target="../tags/tag114.xml"/><Relationship Id="rId22" Type="http://schemas.openxmlformats.org/officeDocument/2006/relationships/tags" Target="../tags/tag113.xml"/><Relationship Id="rId21" Type="http://schemas.openxmlformats.org/officeDocument/2006/relationships/tags" Target="../tags/tag112.xml"/><Relationship Id="rId20" Type="http://schemas.openxmlformats.org/officeDocument/2006/relationships/tags" Target="../tags/tag111.xml"/><Relationship Id="rId2" Type="http://schemas.openxmlformats.org/officeDocument/2006/relationships/tags" Target="../tags/tag104.xml"/><Relationship Id="rId19" Type="http://schemas.openxmlformats.org/officeDocument/2006/relationships/image" Target="../media/image1.png"/><Relationship Id="rId18" Type="http://schemas.openxmlformats.org/officeDocument/2006/relationships/tags" Target="../tags/tag110.xml"/><Relationship Id="rId17" Type="http://schemas.openxmlformats.org/officeDocument/2006/relationships/tags" Target="../tags/tag109.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19.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120.xml"/><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tags" Target="../tags/tag119.xml"/><Relationship Id="rId28" Type="http://schemas.openxmlformats.org/officeDocument/2006/relationships/slideLayout" Target="../slideLayouts/slideLayout24.xml"/><Relationship Id="rId27" Type="http://schemas.openxmlformats.org/officeDocument/2006/relationships/image" Target="../media/image20.png"/><Relationship Id="rId26" Type="http://schemas.openxmlformats.org/officeDocument/2006/relationships/tags" Target="../tags/tag131.xml"/><Relationship Id="rId25" Type="http://schemas.openxmlformats.org/officeDocument/2006/relationships/tags" Target="../tags/tag130.xml"/><Relationship Id="rId24" Type="http://schemas.openxmlformats.org/officeDocument/2006/relationships/tags" Target="../tags/tag129.xml"/><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tags" Target="../tags/tag118.xml"/><Relationship Id="rId19" Type="http://schemas.openxmlformats.org/officeDocument/2006/relationships/image" Target="../media/image1.png"/><Relationship Id="rId18" Type="http://schemas.openxmlformats.org/officeDocument/2006/relationships/tags" Target="../tags/tag124.xml"/><Relationship Id="rId17" Type="http://schemas.openxmlformats.org/officeDocument/2006/relationships/tags" Target="../tags/tag123.xml"/><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19.sv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134.xml"/><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tags" Target="../tags/tag133.xml"/><Relationship Id="rId28" Type="http://schemas.openxmlformats.org/officeDocument/2006/relationships/slideLayout" Target="../slideLayouts/slideLayout24.xml"/><Relationship Id="rId27" Type="http://schemas.openxmlformats.org/officeDocument/2006/relationships/image" Target="../media/image20.png"/><Relationship Id="rId26" Type="http://schemas.openxmlformats.org/officeDocument/2006/relationships/tags" Target="../tags/tag145.xml"/><Relationship Id="rId25" Type="http://schemas.openxmlformats.org/officeDocument/2006/relationships/tags" Target="../tags/tag144.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tags" Target="../tags/tag132.xml"/><Relationship Id="rId19" Type="http://schemas.openxmlformats.org/officeDocument/2006/relationships/image" Target="../media/image1.png"/><Relationship Id="rId18" Type="http://schemas.openxmlformats.org/officeDocument/2006/relationships/tags" Target="../tags/tag138.xml"/><Relationship Id="rId17" Type="http://schemas.openxmlformats.org/officeDocument/2006/relationships/tags" Target="../tags/tag137.xml"/><Relationship Id="rId16" Type="http://schemas.openxmlformats.org/officeDocument/2006/relationships/tags" Target="../tags/tag136.xml"/><Relationship Id="rId15" Type="http://schemas.openxmlformats.org/officeDocument/2006/relationships/tags" Target="../tags/tag13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19.sv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50.xml"/><Relationship Id="rId5" Type="http://schemas.openxmlformats.org/officeDocument/2006/relationships/image" Target="../media/image1.png"/><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4.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15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152.xml"/><Relationship Id="rId27" Type="http://schemas.openxmlformats.org/officeDocument/2006/relationships/slideLayout" Target="../slideLayouts/slideLayout29.xml"/><Relationship Id="rId26" Type="http://schemas.openxmlformats.org/officeDocument/2006/relationships/tags" Target="../tags/tag164.xml"/><Relationship Id="rId25" Type="http://schemas.openxmlformats.org/officeDocument/2006/relationships/image" Target="../media/image26.png"/><Relationship Id="rId24" Type="http://schemas.openxmlformats.org/officeDocument/2006/relationships/image" Target="../media/image25.png"/><Relationship Id="rId23" Type="http://schemas.openxmlformats.org/officeDocument/2006/relationships/image" Target="../media/image24.png"/><Relationship Id="rId22" Type="http://schemas.openxmlformats.org/officeDocument/2006/relationships/image" Target="../media/image23.png"/><Relationship Id="rId21" Type="http://schemas.openxmlformats.org/officeDocument/2006/relationships/tags" Target="../tags/tag163.xml"/><Relationship Id="rId20" Type="http://schemas.openxmlformats.org/officeDocument/2006/relationships/tags" Target="../tags/tag162.xml"/><Relationship Id="rId2" Type="http://schemas.openxmlformats.org/officeDocument/2006/relationships/tags" Target="../tags/tag151.xml"/><Relationship Id="rId19" Type="http://schemas.openxmlformats.org/officeDocument/2006/relationships/tags" Target="../tags/tag161.xml"/><Relationship Id="rId18" Type="http://schemas.openxmlformats.org/officeDocument/2006/relationships/tags" Target="../tags/tag160.xml"/><Relationship Id="rId17" Type="http://schemas.openxmlformats.org/officeDocument/2006/relationships/tags" Target="../tags/tag159.xml"/><Relationship Id="rId16" Type="http://schemas.openxmlformats.org/officeDocument/2006/relationships/image" Target="../media/image1.png"/><Relationship Id="rId15" Type="http://schemas.openxmlformats.org/officeDocument/2006/relationships/tags" Target="../tags/tag158.xml"/><Relationship Id="rId14" Type="http://schemas.openxmlformats.org/officeDocument/2006/relationships/tags" Target="../tags/tag157.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image" Target="../media/image11.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16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166.xml"/><Relationship Id="rId26" Type="http://schemas.openxmlformats.org/officeDocument/2006/relationships/slideLayout" Target="../slideLayouts/slideLayout18.xml"/><Relationship Id="rId25" Type="http://schemas.openxmlformats.org/officeDocument/2006/relationships/tags" Target="../tags/tag178.xml"/><Relationship Id="rId24" Type="http://schemas.openxmlformats.org/officeDocument/2006/relationships/image" Target="../media/image29.png"/><Relationship Id="rId23" Type="http://schemas.openxmlformats.org/officeDocument/2006/relationships/image" Target="../media/image28.png"/><Relationship Id="rId22" Type="http://schemas.openxmlformats.org/officeDocument/2006/relationships/image" Target="../media/image27.png"/><Relationship Id="rId21" Type="http://schemas.openxmlformats.org/officeDocument/2006/relationships/tags" Target="../tags/tag177.xml"/><Relationship Id="rId20" Type="http://schemas.openxmlformats.org/officeDocument/2006/relationships/tags" Target="../tags/tag176.xml"/><Relationship Id="rId2" Type="http://schemas.openxmlformats.org/officeDocument/2006/relationships/tags" Target="../tags/tag165.xml"/><Relationship Id="rId19" Type="http://schemas.openxmlformats.org/officeDocument/2006/relationships/tags" Target="../tags/tag175.xml"/><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image" Target="../media/image1.png"/><Relationship Id="rId15" Type="http://schemas.openxmlformats.org/officeDocument/2006/relationships/tags" Target="../tags/tag172.xml"/><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image" Target="../media/image11.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18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180.xml"/><Relationship Id="rId25" Type="http://schemas.openxmlformats.org/officeDocument/2006/relationships/slideLayout" Target="../slideLayouts/slideLayout18.xml"/><Relationship Id="rId24" Type="http://schemas.openxmlformats.org/officeDocument/2006/relationships/tags" Target="../tags/tag192.xml"/><Relationship Id="rId23" Type="http://schemas.openxmlformats.org/officeDocument/2006/relationships/image" Target="../media/image31.png"/><Relationship Id="rId22" Type="http://schemas.openxmlformats.org/officeDocument/2006/relationships/image" Target="../media/image30.png"/><Relationship Id="rId21" Type="http://schemas.openxmlformats.org/officeDocument/2006/relationships/tags" Target="../tags/tag191.xml"/><Relationship Id="rId20" Type="http://schemas.openxmlformats.org/officeDocument/2006/relationships/tags" Target="../tags/tag190.xml"/><Relationship Id="rId2" Type="http://schemas.openxmlformats.org/officeDocument/2006/relationships/tags" Target="../tags/tag179.xml"/><Relationship Id="rId19" Type="http://schemas.openxmlformats.org/officeDocument/2006/relationships/tags" Target="../tags/tag189.xml"/><Relationship Id="rId18" Type="http://schemas.openxmlformats.org/officeDocument/2006/relationships/tags" Target="../tags/tag188.xml"/><Relationship Id="rId17" Type="http://schemas.openxmlformats.org/officeDocument/2006/relationships/tags" Target="../tags/tag187.xml"/><Relationship Id="rId16" Type="http://schemas.openxmlformats.org/officeDocument/2006/relationships/image" Target="../media/image1.png"/><Relationship Id="rId15" Type="http://schemas.openxmlformats.org/officeDocument/2006/relationships/tags" Target="../tags/tag186.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image" Target="../media/image11.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19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194.xml"/><Relationship Id="rId27" Type="http://schemas.openxmlformats.org/officeDocument/2006/relationships/notesSlide" Target="../notesSlides/notesSlide1.xml"/><Relationship Id="rId26" Type="http://schemas.openxmlformats.org/officeDocument/2006/relationships/slideLayout" Target="../slideLayouts/slideLayout18.xml"/><Relationship Id="rId25" Type="http://schemas.openxmlformats.org/officeDocument/2006/relationships/tags" Target="../tags/tag206.xml"/><Relationship Id="rId24" Type="http://schemas.openxmlformats.org/officeDocument/2006/relationships/image" Target="../media/image34.png"/><Relationship Id="rId23" Type="http://schemas.openxmlformats.org/officeDocument/2006/relationships/image" Target="../media/image33.png"/><Relationship Id="rId22" Type="http://schemas.openxmlformats.org/officeDocument/2006/relationships/image" Target="../media/image32.png"/><Relationship Id="rId21" Type="http://schemas.openxmlformats.org/officeDocument/2006/relationships/tags" Target="../tags/tag205.xml"/><Relationship Id="rId20" Type="http://schemas.openxmlformats.org/officeDocument/2006/relationships/tags" Target="../tags/tag204.xml"/><Relationship Id="rId2" Type="http://schemas.openxmlformats.org/officeDocument/2006/relationships/tags" Target="../tags/tag193.xml"/><Relationship Id="rId19" Type="http://schemas.openxmlformats.org/officeDocument/2006/relationships/tags" Target="../tags/tag203.xml"/><Relationship Id="rId18" Type="http://schemas.openxmlformats.org/officeDocument/2006/relationships/tags" Target="../tags/tag202.xml"/><Relationship Id="rId17" Type="http://schemas.openxmlformats.org/officeDocument/2006/relationships/tags" Target="../tags/tag201.xml"/><Relationship Id="rId16" Type="http://schemas.openxmlformats.org/officeDocument/2006/relationships/image" Target="../media/image1.png"/><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image" Target="../media/image11.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0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08.xml"/><Relationship Id="rId24" Type="http://schemas.openxmlformats.org/officeDocument/2006/relationships/slideLayout" Target="../slideLayouts/slideLayout18.xml"/><Relationship Id="rId23" Type="http://schemas.openxmlformats.org/officeDocument/2006/relationships/tags" Target="../tags/tag220.xml"/><Relationship Id="rId22" Type="http://schemas.openxmlformats.org/officeDocument/2006/relationships/image" Target="../media/image35.png"/><Relationship Id="rId21" Type="http://schemas.openxmlformats.org/officeDocument/2006/relationships/tags" Target="../tags/tag219.xml"/><Relationship Id="rId20" Type="http://schemas.openxmlformats.org/officeDocument/2006/relationships/tags" Target="../tags/tag218.xml"/><Relationship Id="rId2" Type="http://schemas.openxmlformats.org/officeDocument/2006/relationships/tags" Target="../tags/tag207.xml"/><Relationship Id="rId19" Type="http://schemas.openxmlformats.org/officeDocument/2006/relationships/tags" Target="../tags/tag217.xml"/><Relationship Id="rId18" Type="http://schemas.openxmlformats.org/officeDocument/2006/relationships/tags" Target="../tags/tag216.xml"/><Relationship Id="rId17" Type="http://schemas.openxmlformats.org/officeDocument/2006/relationships/tags" Target="../tags/tag215.xml"/><Relationship Id="rId16" Type="http://schemas.openxmlformats.org/officeDocument/2006/relationships/image" Target="../media/image1.png"/><Relationship Id="rId15" Type="http://schemas.openxmlformats.org/officeDocument/2006/relationships/tags" Target="../tags/tag214.xml"/><Relationship Id="rId14" Type="http://schemas.openxmlformats.org/officeDocument/2006/relationships/tags" Target="../tags/tag213.xml"/><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image" Target="../media/image11.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22.xml"/><Relationship Id="rId27" Type="http://schemas.openxmlformats.org/officeDocument/2006/relationships/slideLayout" Target="../slideLayouts/slideLayout18.xml"/><Relationship Id="rId26" Type="http://schemas.openxmlformats.org/officeDocument/2006/relationships/tags" Target="../tags/tag234.xml"/><Relationship Id="rId25" Type="http://schemas.openxmlformats.org/officeDocument/2006/relationships/image" Target="../media/image39.png"/><Relationship Id="rId24" Type="http://schemas.openxmlformats.org/officeDocument/2006/relationships/image" Target="../media/image38.svg"/><Relationship Id="rId23" Type="http://schemas.openxmlformats.org/officeDocument/2006/relationships/image" Target="../media/image37.png"/><Relationship Id="rId22" Type="http://schemas.openxmlformats.org/officeDocument/2006/relationships/image" Target="../media/image36.png"/><Relationship Id="rId21" Type="http://schemas.openxmlformats.org/officeDocument/2006/relationships/tags" Target="../tags/tag233.xml"/><Relationship Id="rId20" Type="http://schemas.openxmlformats.org/officeDocument/2006/relationships/tags" Target="../tags/tag232.xml"/><Relationship Id="rId2" Type="http://schemas.openxmlformats.org/officeDocument/2006/relationships/tags" Target="../tags/tag221.xml"/><Relationship Id="rId19" Type="http://schemas.openxmlformats.org/officeDocument/2006/relationships/tags" Target="../tags/tag231.xml"/><Relationship Id="rId18" Type="http://schemas.openxmlformats.org/officeDocument/2006/relationships/tags" Target="../tags/tag230.xml"/><Relationship Id="rId17" Type="http://schemas.openxmlformats.org/officeDocument/2006/relationships/tags" Target="../tags/tag229.xml"/><Relationship Id="rId16" Type="http://schemas.openxmlformats.org/officeDocument/2006/relationships/image" Target="../media/image1.png"/><Relationship Id="rId15" Type="http://schemas.openxmlformats.org/officeDocument/2006/relationships/tags" Target="../tags/tag228.xml"/><Relationship Id="rId14" Type="http://schemas.openxmlformats.org/officeDocument/2006/relationships/tags" Target="../tags/tag227.xml"/><Relationship Id="rId13" Type="http://schemas.openxmlformats.org/officeDocument/2006/relationships/tags" Target="../tags/tag226.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image" Target="../media/image11.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2" Type="http://schemas.openxmlformats.org/officeDocument/2006/relationships/slideLayout" Target="../slideLayouts/slideLayout13.xml"/><Relationship Id="rId31" Type="http://schemas.openxmlformats.org/officeDocument/2006/relationships/tags" Target="../tags/tag36.xml"/><Relationship Id="rId30" Type="http://schemas.openxmlformats.org/officeDocument/2006/relationships/image" Target="../media/image1.png"/><Relationship Id="rId3" Type="http://schemas.openxmlformats.org/officeDocument/2006/relationships/tags" Target="../tags/tag9.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3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36.xml"/><Relationship Id="rId26" Type="http://schemas.openxmlformats.org/officeDocument/2006/relationships/slideLayout" Target="../slideLayouts/slideLayout18.xml"/><Relationship Id="rId25" Type="http://schemas.openxmlformats.org/officeDocument/2006/relationships/tags" Target="../tags/tag248.xml"/><Relationship Id="rId24" Type="http://schemas.openxmlformats.org/officeDocument/2006/relationships/image" Target="../media/image42.png"/><Relationship Id="rId23" Type="http://schemas.openxmlformats.org/officeDocument/2006/relationships/image" Target="../media/image41.png"/><Relationship Id="rId22" Type="http://schemas.openxmlformats.org/officeDocument/2006/relationships/image" Target="../media/image40.png"/><Relationship Id="rId21" Type="http://schemas.openxmlformats.org/officeDocument/2006/relationships/tags" Target="../tags/tag247.xml"/><Relationship Id="rId20" Type="http://schemas.openxmlformats.org/officeDocument/2006/relationships/tags" Target="../tags/tag246.xml"/><Relationship Id="rId2" Type="http://schemas.openxmlformats.org/officeDocument/2006/relationships/tags" Target="../tags/tag235.xml"/><Relationship Id="rId19" Type="http://schemas.openxmlformats.org/officeDocument/2006/relationships/tags" Target="../tags/tag245.xml"/><Relationship Id="rId18" Type="http://schemas.openxmlformats.org/officeDocument/2006/relationships/tags" Target="../tags/tag244.xml"/><Relationship Id="rId17" Type="http://schemas.openxmlformats.org/officeDocument/2006/relationships/tags" Target="../tags/tag243.xml"/><Relationship Id="rId16" Type="http://schemas.openxmlformats.org/officeDocument/2006/relationships/image" Target="../media/image1.png"/><Relationship Id="rId15" Type="http://schemas.openxmlformats.org/officeDocument/2006/relationships/tags" Target="../tags/tag242.xml"/><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image" Target="../media/image11.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5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50.xml"/><Relationship Id="rId25" Type="http://schemas.openxmlformats.org/officeDocument/2006/relationships/slideLayout" Target="../slideLayouts/slideLayout18.xml"/><Relationship Id="rId24" Type="http://schemas.openxmlformats.org/officeDocument/2006/relationships/tags" Target="../tags/tag262.xml"/><Relationship Id="rId23" Type="http://schemas.openxmlformats.org/officeDocument/2006/relationships/image" Target="../media/image44.png"/><Relationship Id="rId22" Type="http://schemas.openxmlformats.org/officeDocument/2006/relationships/image" Target="../media/image43.png"/><Relationship Id="rId21" Type="http://schemas.openxmlformats.org/officeDocument/2006/relationships/tags" Target="../tags/tag261.xml"/><Relationship Id="rId20" Type="http://schemas.openxmlformats.org/officeDocument/2006/relationships/tags" Target="../tags/tag260.xml"/><Relationship Id="rId2" Type="http://schemas.openxmlformats.org/officeDocument/2006/relationships/tags" Target="../tags/tag249.xml"/><Relationship Id="rId19" Type="http://schemas.openxmlformats.org/officeDocument/2006/relationships/tags" Target="../tags/tag259.xml"/><Relationship Id="rId18" Type="http://schemas.openxmlformats.org/officeDocument/2006/relationships/tags" Target="../tags/tag258.xml"/><Relationship Id="rId17" Type="http://schemas.openxmlformats.org/officeDocument/2006/relationships/tags" Target="../tags/tag257.xml"/><Relationship Id="rId16" Type="http://schemas.openxmlformats.org/officeDocument/2006/relationships/image" Target="../media/image1.png"/><Relationship Id="rId15" Type="http://schemas.openxmlformats.org/officeDocument/2006/relationships/tags" Target="../tags/tag256.xml"/><Relationship Id="rId14" Type="http://schemas.openxmlformats.org/officeDocument/2006/relationships/tags" Target="../tags/tag255.xml"/><Relationship Id="rId13" Type="http://schemas.openxmlformats.org/officeDocument/2006/relationships/tags" Target="../tags/tag254.xml"/><Relationship Id="rId12" Type="http://schemas.openxmlformats.org/officeDocument/2006/relationships/tags" Target="../tags/tag253.xml"/><Relationship Id="rId11" Type="http://schemas.openxmlformats.org/officeDocument/2006/relationships/tags" Target="../tags/tag252.xml"/><Relationship Id="rId10" Type="http://schemas.openxmlformats.org/officeDocument/2006/relationships/image" Target="../media/image11.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6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64.xml"/><Relationship Id="rId27" Type="http://schemas.openxmlformats.org/officeDocument/2006/relationships/slideLayout" Target="../slideLayouts/slideLayout18.xml"/><Relationship Id="rId26" Type="http://schemas.openxmlformats.org/officeDocument/2006/relationships/tags" Target="../tags/tag276.xml"/><Relationship Id="rId25" Type="http://schemas.openxmlformats.org/officeDocument/2006/relationships/image" Target="../media/image48.png"/><Relationship Id="rId24" Type="http://schemas.openxmlformats.org/officeDocument/2006/relationships/image" Target="../media/image47.png"/><Relationship Id="rId23" Type="http://schemas.openxmlformats.org/officeDocument/2006/relationships/image" Target="../media/image46.png"/><Relationship Id="rId22" Type="http://schemas.openxmlformats.org/officeDocument/2006/relationships/image" Target="../media/image45.png"/><Relationship Id="rId21" Type="http://schemas.openxmlformats.org/officeDocument/2006/relationships/tags" Target="../tags/tag275.xml"/><Relationship Id="rId20" Type="http://schemas.openxmlformats.org/officeDocument/2006/relationships/tags" Target="../tags/tag274.xml"/><Relationship Id="rId2" Type="http://schemas.openxmlformats.org/officeDocument/2006/relationships/tags" Target="../tags/tag263.xml"/><Relationship Id="rId19" Type="http://schemas.openxmlformats.org/officeDocument/2006/relationships/tags" Target="../tags/tag273.xml"/><Relationship Id="rId18" Type="http://schemas.openxmlformats.org/officeDocument/2006/relationships/tags" Target="../tags/tag272.xml"/><Relationship Id="rId17" Type="http://schemas.openxmlformats.org/officeDocument/2006/relationships/tags" Target="../tags/tag271.xml"/><Relationship Id="rId16" Type="http://schemas.openxmlformats.org/officeDocument/2006/relationships/image" Target="../media/image1.png"/><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image" Target="../media/image11.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7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78.xml"/><Relationship Id="rId26" Type="http://schemas.openxmlformats.org/officeDocument/2006/relationships/slideLayout" Target="../slideLayouts/slideLayout18.xml"/><Relationship Id="rId25" Type="http://schemas.openxmlformats.org/officeDocument/2006/relationships/tags" Target="../tags/tag290.xml"/><Relationship Id="rId24" Type="http://schemas.openxmlformats.org/officeDocument/2006/relationships/image" Target="../media/image51.png"/><Relationship Id="rId23" Type="http://schemas.openxmlformats.org/officeDocument/2006/relationships/image" Target="../media/image50.png"/><Relationship Id="rId22" Type="http://schemas.openxmlformats.org/officeDocument/2006/relationships/image" Target="../media/image49.png"/><Relationship Id="rId21" Type="http://schemas.openxmlformats.org/officeDocument/2006/relationships/tags" Target="../tags/tag289.xml"/><Relationship Id="rId20" Type="http://schemas.openxmlformats.org/officeDocument/2006/relationships/tags" Target="../tags/tag288.xml"/><Relationship Id="rId2" Type="http://schemas.openxmlformats.org/officeDocument/2006/relationships/tags" Target="../tags/tag277.xml"/><Relationship Id="rId19" Type="http://schemas.openxmlformats.org/officeDocument/2006/relationships/tags" Target="../tags/tag287.xml"/><Relationship Id="rId18" Type="http://schemas.openxmlformats.org/officeDocument/2006/relationships/tags" Target="../tags/tag286.xml"/><Relationship Id="rId17" Type="http://schemas.openxmlformats.org/officeDocument/2006/relationships/tags" Target="../tags/tag285.xml"/><Relationship Id="rId16" Type="http://schemas.openxmlformats.org/officeDocument/2006/relationships/image" Target="../media/image1.png"/><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image" Target="../media/image11.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9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92.xml"/><Relationship Id="rId29" Type="http://schemas.openxmlformats.org/officeDocument/2006/relationships/slideLayout" Target="../slideLayouts/slideLayout18.xml"/><Relationship Id="rId28" Type="http://schemas.openxmlformats.org/officeDocument/2006/relationships/tags" Target="../tags/tag304.xml"/><Relationship Id="rId27" Type="http://schemas.openxmlformats.org/officeDocument/2006/relationships/image" Target="../media/image57.png"/><Relationship Id="rId26" Type="http://schemas.openxmlformats.org/officeDocument/2006/relationships/image" Target="../media/image56.png"/><Relationship Id="rId25" Type="http://schemas.openxmlformats.org/officeDocument/2006/relationships/image" Target="../media/image55.png"/><Relationship Id="rId24" Type="http://schemas.openxmlformats.org/officeDocument/2006/relationships/image" Target="../media/image54.png"/><Relationship Id="rId23" Type="http://schemas.openxmlformats.org/officeDocument/2006/relationships/image" Target="../media/image53.png"/><Relationship Id="rId22" Type="http://schemas.openxmlformats.org/officeDocument/2006/relationships/image" Target="../media/image52.png"/><Relationship Id="rId21" Type="http://schemas.openxmlformats.org/officeDocument/2006/relationships/tags" Target="../tags/tag303.xml"/><Relationship Id="rId20" Type="http://schemas.openxmlformats.org/officeDocument/2006/relationships/tags" Target="../tags/tag302.xml"/><Relationship Id="rId2" Type="http://schemas.openxmlformats.org/officeDocument/2006/relationships/tags" Target="../tags/tag291.xml"/><Relationship Id="rId19" Type="http://schemas.openxmlformats.org/officeDocument/2006/relationships/tags" Target="../tags/tag301.xml"/><Relationship Id="rId18" Type="http://schemas.openxmlformats.org/officeDocument/2006/relationships/tags" Target="../tags/tag300.xml"/><Relationship Id="rId17" Type="http://schemas.openxmlformats.org/officeDocument/2006/relationships/tags" Target="../tags/tag299.xml"/><Relationship Id="rId16" Type="http://schemas.openxmlformats.org/officeDocument/2006/relationships/image" Target="../media/image1.png"/><Relationship Id="rId15" Type="http://schemas.openxmlformats.org/officeDocument/2006/relationships/tags" Target="../tags/tag298.xml"/><Relationship Id="rId14" Type="http://schemas.openxmlformats.org/officeDocument/2006/relationships/tags" Target="../tags/tag297.xml"/><Relationship Id="rId13" Type="http://schemas.openxmlformats.org/officeDocument/2006/relationships/tags" Target="../tags/tag296.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image" Target="../media/image11.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309.xml"/><Relationship Id="rId5" Type="http://schemas.openxmlformats.org/officeDocument/2006/relationships/image" Target="../media/image1.png"/><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s>
</file>

<file path=ppt/slides/_rels/slide26.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tags" Target="../tags/tag312.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311.xml"/><Relationship Id="rId2" Type="http://schemas.openxmlformats.org/officeDocument/2006/relationships/tags" Target="../tags/tag310.xml"/><Relationship Id="rId19" Type="http://schemas.openxmlformats.org/officeDocument/2006/relationships/slideLayout" Target="../slideLayouts/slideLayout29.xml"/><Relationship Id="rId18" Type="http://schemas.openxmlformats.org/officeDocument/2006/relationships/tags" Target="../tags/tag317.xml"/><Relationship Id="rId17" Type="http://schemas.openxmlformats.org/officeDocument/2006/relationships/image" Target="../media/image61.png"/><Relationship Id="rId16" Type="http://schemas.openxmlformats.org/officeDocument/2006/relationships/image" Target="../media/image60.png"/><Relationship Id="rId15" Type="http://schemas.openxmlformats.org/officeDocument/2006/relationships/image" Target="../media/image1.png"/><Relationship Id="rId14" Type="http://schemas.openxmlformats.org/officeDocument/2006/relationships/tags" Target="../tags/tag316.xml"/><Relationship Id="rId13" Type="http://schemas.openxmlformats.org/officeDocument/2006/relationships/tags" Target="../tags/tag315.xml"/><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image" Target="../media/image59.sv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tags" Target="../tags/tag320.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319.xml"/><Relationship Id="rId23" Type="http://schemas.openxmlformats.org/officeDocument/2006/relationships/slideLayout" Target="../slideLayouts/slideLayout18.xml"/><Relationship Id="rId22" Type="http://schemas.openxmlformats.org/officeDocument/2006/relationships/tags" Target="../tags/tag325.xml"/><Relationship Id="rId21" Type="http://schemas.openxmlformats.org/officeDocument/2006/relationships/image" Target="../media/image67.png"/><Relationship Id="rId20" Type="http://schemas.openxmlformats.org/officeDocument/2006/relationships/image" Target="../media/image66.png"/><Relationship Id="rId2" Type="http://schemas.openxmlformats.org/officeDocument/2006/relationships/tags" Target="../tags/tag318.xml"/><Relationship Id="rId19" Type="http://schemas.openxmlformats.org/officeDocument/2006/relationships/image" Target="../media/image65.png"/><Relationship Id="rId18" Type="http://schemas.openxmlformats.org/officeDocument/2006/relationships/image" Target="../media/image64.png"/><Relationship Id="rId17" Type="http://schemas.openxmlformats.org/officeDocument/2006/relationships/image" Target="../media/image63.png"/><Relationship Id="rId16" Type="http://schemas.openxmlformats.org/officeDocument/2006/relationships/image" Target="../media/image62.png"/><Relationship Id="rId15" Type="http://schemas.openxmlformats.org/officeDocument/2006/relationships/image" Target="../media/image1.png"/><Relationship Id="rId14" Type="http://schemas.openxmlformats.org/officeDocument/2006/relationships/tags" Target="../tags/tag324.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image" Target="../media/image59.sv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image" Target="../media/image1.png"/><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tags" Target="../tags/tag326.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41.xml"/><Relationship Id="rId5" Type="http://schemas.openxmlformats.org/officeDocument/2006/relationships/image" Target="../media/image1.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44.xml"/><Relationship Id="rId3" Type="http://schemas.openxmlformats.org/officeDocument/2006/relationships/tags" Target="../tags/tag43.xml"/><Relationship Id="rId22" Type="http://schemas.openxmlformats.org/officeDocument/2006/relationships/slideLayout" Target="../slideLayouts/slideLayout24.xml"/><Relationship Id="rId21" Type="http://schemas.openxmlformats.org/officeDocument/2006/relationships/image" Target="../media/image1.png"/><Relationship Id="rId20" Type="http://schemas.openxmlformats.org/officeDocument/2006/relationships/tags" Target="../tags/tag50.xml"/><Relationship Id="rId2" Type="http://schemas.openxmlformats.org/officeDocument/2006/relationships/tags" Target="../tags/tag42.xml"/><Relationship Id="rId19" Type="http://schemas.openxmlformats.org/officeDocument/2006/relationships/tags" Target="../tags/tag49.xml"/><Relationship Id="rId18" Type="http://schemas.openxmlformats.org/officeDocument/2006/relationships/tags" Target="../tags/tag48.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53.xml"/><Relationship Id="rId30" Type="http://schemas.openxmlformats.org/officeDocument/2006/relationships/slideLayout" Target="../slideLayouts/slideLayout24.xml"/><Relationship Id="rId3" Type="http://schemas.openxmlformats.org/officeDocument/2006/relationships/tags" Target="../tags/tag52.xml"/><Relationship Id="rId29" Type="http://schemas.openxmlformats.org/officeDocument/2006/relationships/tags" Target="../tags/tag67.xml"/><Relationship Id="rId28" Type="http://schemas.openxmlformats.org/officeDocument/2006/relationships/tags" Target="../tags/tag66.xml"/><Relationship Id="rId27" Type="http://schemas.openxmlformats.org/officeDocument/2006/relationships/tags" Target="../tags/tag65.xml"/><Relationship Id="rId26" Type="http://schemas.openxmlformats.org/officeDocument/2006/relationships/tags" Target="../tags/tag64.xml"/><Relationship Id="rId25" Type="http://schemas.openxmlformats.org/officeDocument/2006/relationships/image" Target="../media/image1.png"/><Relationship Id="rId24" Type="http://schemas.openxmlformats.org/officeDocument/2006/relationships/tags" Target="../tags/tag63.xml"/><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tags" Target="../tags/tag51.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72.xml"/><Relationship Id="rId5" Type="http://schemas.openxmlformats.org/officeDocument/2006/relationships/image" Target="../media/image1.png"/><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tags" Target="../tags/tag75.xml"/><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tags" Target="../tags/tag74.xml"/><Relationship Id="rId27" Type="http://schemas.openxmlformats.org/officeDocument/2006/relationships/slideLayout" Target="../slideLayouts/slideLayout29.xml"/><Relationship Id="rId26" Type="http://schemas.openxmlformats.org/officeDocument/2006/relationships/tags" Target="../tags/tag85.xml"/><Relationship Id="rId25" Type="http://schemas.openxmlformats.org/officeDocument/2006/relationships/image" Target="../media/image17.png"/><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tags" Target="../tags/tag73.xml"/><Relationship Id="rId19" Type="http://schemas.openxmlformats.org/officeDocument/2006/relationships/tags" Target="../tags/tag79.xml"/><Relationship Id="rId18" Type="http://schemas.openxmlformats.org/officeDocument/2006/relationships/image" Target="../media/image1.png"/><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tags" Target="../tags/tag88.xml"/><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tags" Target="../tags/tag87.xml"/><Relationship Id="rId27" Type="http://schemas.openxmlformats.org/officeDocument/2006/relationships/slideLayout" Target="../slideLayouts/slideLayout18.xml"/><Relationship Id="rId26" Type="http://schemas.openxmlformats.org/officeDocument/2006/relationships/tags" Target="../tags/tag98.xml"/><Relationship Id="rId25" Type="http://schemas.openxmlformats.org/officeDocument/2006/relationships/image" Target="../media/image17.png"/><Relationship Id="rId24" Type="http://schemas.openxmlformats.org/officeDocument/2006/relationships/tags" Target="../tags/tag97.xml"/><Relationship Id="rId23" Type="http://schemas.openxmlformats.org/officeDocument/2006/relationships/tags" Target="../tags/tag96.xml"/><Relationship Id="rId22" Type="http://schemas.openxmlformats.org/officeDocument/2006/relationships/tags" Target="../tags/tag95.xml"/><Relationship Id="rId21" Type="http://schemas.openxmlformats.org/officeDocument/2006/relationships/tags" Target="../tags/tag94.xml"/><Relationship Id="rId20" Type="http://schemas.openxmlformats.org/officeDocument/2006/relationships/tags" Target="../tags/tag93.xml"/><Relationship Id="rId2" Type="http://schemas.openxmlformats.org/officeDocument/2006/relationships/tags" Target="../tags/tag86.xml"/><Relationship Id="rId19" Type="http://schemas.openxmlformats.org/officeDocument/2006/relationships/tags" Target="../tags/tag92.xml"/><Relationship Id="rId18" Type="http://schemas.openxmlformats.org/officeDocument/2006/relationships/image" Target="../media/image1.png"/><Relationship Id="rId17" Type="http://schemas.openxmlformats.org/officeDocument/2006/relationships/tags" Target="../tags/tag91.xml"/><Relationship Id="rId16" Type="http://schemas.openxmlformats.org/officeDocument/2006/relationships/tags" Target="../tags/tag90.xml"/><Relationship Id="rId15" Type="http://schemas.openxmlformats.org/officeDocument/2006/relationships/tags" Target="../tags/tag89.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03.xml"/><Relationship Id="rId5" Type="http://schemas.openxmlformats.org/officeDocument/2006/relationships/image" Target="../media/image1.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lt1"/>
                </a:solidFill>
              </a:rPr>
              <a:t>  </a:t>
            </a:r>
            <a:r>
              <a:rPr lang="zh-CN" altLang="en-US" sz="5400" dirty="0">
                <a:solidFill>
                  <a:schemeClr val="lt1"/>
                </a:solidFill>
              </a:rPr>
              <a:t>ICMP Ping Client</a:t>
            </a:r>
            <a:endParaRPr lang="zh-CN" altLang="en-US" sz="5400" dirty="0">
              <a:solidFill>
                <a:schemeClr val="lt1"/>
              </a:solidFill>
            </a:endParaRPr>
          </a:p>
        </p:txBody>
      </p:sp>
      <p:sp>
        <p:nvSpPr>
          <p:cNvPr id="40" name="文本框 39"/>
          <p:cNvSpPr txBox="1"/>
          <p:nvPr>
            <p:custDataLst>
              <p:tags r:id="rId3"/>
            </p:custDataLst>
          </p:nvPr>
        </p:nvSpPr>
        <p:spPr>
          <a:xfrm>
            <a:off x="2085975" y="5018405"/>
            <a:ext cx="8783320" cy="140208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2024.10.11</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sp>
        <p:nvSpPr>
          <p:cNvPr id="3" name="school-building_73653"/>
          <p:cNvSpPr/>
          <p:nvPr>
            <p:custDataLst>
              <p:tags r:id="rId4"/>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pic>
        <p:nvPicPr>
          <p:cNvPr id="5" name="图片 4" descr="图片1"/>
          <p:cNvPicPr>
            <a:picLocks noChangeAspect="1"/>
          </p:cNvPicPr>
          <p:nvPr>
            <p:custDataLst>
              <p:tags r:id="rId5"/>
            </p:custDataLst>
          </p:nvPr>
        </p:nvPicPr>
        <p:blipFill>
          <a:blip r:embed="rId6"/>
          <a:srcRect r="-10356"/>
          <a:stretch>
            <a:fillRect/>
          </a:stretch>
        </p:blipFill>
        <p:spPr>
          <a:xfrm>
            <a:off x="8957310" y="265430"/>
            <a:ext cx="3005455" cy="72898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anim calcmode="lin" valueType="num">
                                      <p:cBhvr>
                                        <p:cTn id="11" dur="1000" fill="hold"/>
                                        <p:tgtEl>
                                          <p:spTgt spid="40"/>
                                        </p:tgtEl>
                                        <p:attrNameLst>
                                          <p:attrName>ppt_x</p:attrName>
                                        </p:attrNameLst>
                                      </p:cBhvr>
                                      <p:tavLst>
                                        <p:tav tm="0">
                                          <p:val>
                                            <p:strVal val="#ppt_x"/>
                                          </p:val>
                                        </p:tav>
                                        <p:tav tm="100000">
                                          <p:val>
                                            <p:strVal val="#ppt_x"/>
                                          </p:val>
                                        </p:tav>
                                      </p:tavLst>
                                    </p:anim>
                                    <p:anim calcmode="lin" valueType="num">
                                      <p:cBhvr>
                                        <p:cTn id="12" dur="1000" fill="hold"/>
                                        <p:tgtEl>
                                          <p:spTgt spid="40"/>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custDataLst>
              <p:tags r:id="rId15"/>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6"/>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7"/>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8"/>
            </p:custDataLst>
          </p:nvPr>
        </p:nvPicPr>
        <p:blipFill>
          <a:blip r:embed="rId19"/>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20"/>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1"/>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2"/>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3"/>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24"/>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5"/>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6"/>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custDataLst>
              <p:tags r:id="rId15"/>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6"/>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7"/>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8"/>
            </p:custDataLst>
          </p:nvPr>
        </p:nvPicPr>
        <p:blipFill>
          <a:blip r:embed="rId19"/>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20"/>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1"/>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2"/>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3"/>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24"/>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5"/>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6"/>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custDataLst>
              <p:tags r:id="rId15"/>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6"/>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7"/>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8"/>
            </p:custDataLst>
          </p:nvPr>
        </p:nvPicPr>
        <p:blipFill>
          <a:blip r:embed="rId19"/>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20"/>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1"/>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2"/>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3"/>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24"/>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5"/>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6"/>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Testing</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04</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1. addr is None: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 name="文本框 5"/>
          <p:cNvSpPr txBox="1"/>
          <p:nvPr/>
        </p:nvSpPr>
        <p:spPr>
          <a:xfrm>
            <a:off x="4751070" y="3970655"/>
            <a:ext cx="4995545" cy="521970"/>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当</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TTL exceed</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时，不需要严格判断</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packet_id == recv_id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5" name="图片 4"/>
          <p:cNvPicPr>
            <a:picLocks noChangeAspect="1"/>
          </p:cNvPicPr>
          <p:nvPr/>
        </p:nvPicPr>
        <p:blipFill>
          <a:blip r:embed="rId22"/>
          <a:srcRect r="51982"/>
          <a:stretch>
            <a:fillRect/>
          </a:stretch>
        </p:blipFill>
        <p:spPr>
          <a:xfrm>
            <a:off x="225425" y="1720215"/>
            <a:ext cx="4116070" cy="2110740"/>
          </a:xfrm>
          <a:prstGeom prst="rect">
            <a:avLst/>
          </a:prstGeom>
        </p:spPr>
      </p:pic>
      <p:pic>
        <p:nvPicPr>
          <p:cNvPr id="14" name="图片 13"/>
          <p:cNvPicPr>
            <a:picLocks noChangeAspect="1"/>
          </p:cNvPicPr>
          <p:nvPr/>
        </p:nvPicPr>
        <p:blipFill>
          <a:blip r:embed="rId23"/>
          <a:srcRect r="34079"/>
          <a:stretch>
            <a:fillRect/>
          </a:stretch>
        </p:blipFill>
        <p:spPr>
          <a:xfrm>
            <a:off x="127635" y="3927475"/>
            <a:ext cx="4213860" cy="2811145"/>
          </a:xfrm>
          <a:prstGeom prst="rect">
            <a:avLst/>
          </a:prstGeom>
        </p:spPr>
      </p:pic>
      <p:pic>
        <p:nvPicPr>
          <p:cNvPr id="15" name="图片 14"/>
          <p:cNvPicPr>
            <a:picLocks noChangeAspect="1"/>
          </p:cNvPicPr>
          <p:nvPr/>
        </p:nvPicPr>
        <p:blipFill>
          <a:blip r:embed="rId24"/>
          <a:stretch>
            <a:fillRect/>
          </a:stretch>
        </p:blipFill>
        <p:spPr>
          <a:xfrm>
            <a:off x="4525645" y="1570990"/>
            <a:ext cx="7143750" cy="2369820"/>
          </a:xfrm>
          <a:prstGeom prst="rect">
            <a:avLst/>
          </a:prstGeom>
        </p:spPr>
      </p:pic>
      <p:pic>
        <p:nvPicPr>
          <p:cNvPr id="16" name="图片 15"/>
          <p:cNvPicPr>
            <a:picLocks noChangeAspect="1"/>
          </p:cNvPicPr>
          <p:nvPr/>
        </p:nvPicPr>
        <p:blipFill>
          <a:blip r:embed="rId25"/>
          <a:stretch>
            <a:fillRect/>
          </a:stretch>
        </p:blipFill>
        <p:spPr>
          <a:xfrm>
            <a:off x="4897755" y="4450080"/>
            <a:ext cx="5234940" cy="234886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4178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2. Network problem: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4" name="文本框 13"/>
          <p:cNvSpPr txBox="1"/>
          <p:nvPr/>
        </p:nvSpPr>
        <p:spPr>
          <a:xfrm>
            <a:off x="7095490" y="4753610"/>
            <a:ext cx="346075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Should close the proxy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2" name="图片 1"/>
          <p:cNvPicPr>
            <a:picLocks noChangeAspect="1"/>
          </p:cNvPicPr>
          <p:nvPr/>
        </p:nvPicPr>
        <p:blipFill>
          <a:blip r:embed="rId22"/>
          <a:srcRect r="17686" b="9552"/>
          <a:stretch>
            <a:fillRect/>
          </a:stretch>
        </p:blipFill>
        <p:spPr>
          <a:xfrm>
            <a:off x="225425" y="1779905"/>
            <a:ext cx="5352415" cy="2740025"/>
          </a:xfrm>
          <a:prstGeom prst="rect">
            <a:avLst/>
          </a:prstGeom>
        </p:spPr>
      </p:pic>
      <p:pic>
        <p:nvPicPr>
          <p:cNvPr id="9" name="图片 8"/>
          <p:cNvPicPr>
            <a:picLocks noChangeAspect="1"/>
          </p:cNvPicPr>
          <p:nvPr/>
        </p:nvPicPr>
        <p:blipFill>
          <a:blip r:embed="rId23"/>
          <a:stretch>
            <a:fillRect/>
          </a:stretch>
        </p:blipFill>
        <p:spPr>
          <a:xfrm>
            <a:off x="5855970" y="1779905"/>
            <a:ext cx="5330190" cy="2950845"/>
          </a:xfrm>
          <a:prstGeom prst="rect">
            <a:avLst/>
          </a:prstGeom>
        </p:spPr>
      </p:pic>
      <p:pic>
        <p:nvPicPr>
          <p:cNvPr id="5" name="图片 4"/>
          <p:cNvPicPr>
            <a:picLocks noChangeAspect="1"/>
          </p:cNvPicPr>
          <p:nvPr/>
        </p:nvPicPr>
        <p:blipFill>
          <a:blip r:embed="rId24"/>
          <a:stretch>
            <a:fillRect/>
          </a:stretch>
        </p:blipFill>
        <p:spPr>
          <a:xfrm>
            <a:off x="225425" y="4519930"/>
            <a:ext cx="4170680" cy="2322830"/>
          </a:xfrm>
          <a:prstGeom prst="rect">
            <a:avLst/>
          </a:prstGeom>
        </p:spPr>
      </p:pic>
      <p:sp>
        <p:nvSpPr>
          <p:cNvPr id="6" name="文本框 5"/>
          <p:cNvSpPr txBox="1"/>
          <p:nvPr/>
        </p:nvSpPr>
        <p:spPr>
          <a:xfrm>
            <a:off x="4524375" y="6336030"/>
            <a:ext cx="3460750" cy="306705"/>
          </a:xfrm>
          <a:prstGeom prst="rect">
            <a:avLst/>
          </a:prstGeom>
          <a:noFill/>
        </p:spPr>
        <p:txBody>
          <a:bodyPr wrap="square" rtlCol="0" anchor="t">
            <a:spAutoFit/>
          </a:bodyPr>
          <a:p>
            <a:pPr algn="l">
              <a:buClrTx/>
              <a:buSzTx/>
              <a:buFontTx/>
            </a:pP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本地</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traceroute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也可能超时</a:t>
            </a:r>
            <a:endPar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02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3.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Incorrected checksum</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 name="文本框 5"/>
          <p:cNvSpPr txBox="1"/>
          <p:nvPr/>
        </p:nvSpPr>
        <p:spPr>
          <a:xfrm>
            <a:off x="6151880" y="1746250"/>
            <a:ext cx="3681730" cy="1389380"/>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切换为大端序</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0" name="图片 9"/>
          <p:cNvPicPr>
            <a:picLocks noChangeAspect="1"/>
          </p:cNvPicPr>
          <p:nvPr/>
        </p:nvPicPr>
        <p:blipFill>
          <a:blip r:embed="rId22"/>
          <a:stretch>
            <a:fillRect/>
          </a:stretch>
        </p:blipFill>
        <p:spPr>
          <a:xfrm>
            <a:off x="5852160" y="2512060"/>
            <a:ext cx="6232525" cy="3942080"/>
          </a:xfrm>
          <a:prstGeom prst="rect">
            <a:avLst/>
          </a:prstGeom>
        </p:spPr>
      </p:pic>
      <p:pic>
        <p:nvPicPr>
          <p:cNvPr id="5" name="图片 4"/>
          <p:cNvPicPr>
            <a:picLocks noChangeAspect="1"/>
          </p:cNvPicPr>
          <p:nvPr/>
        </p:nvPicPr>
        <p:blipFill>
          <a:blip r:embed="rId23"/>
          <a:srcRect r="16317"/>
          <a:stretch>
            <a:fillRect/>
          </a:stretch>
        </p:blipFill>
        <p:spPr>
          <a:xfrm>
            <a:off x="127635" y="1994535"/>
            <a:ext cx="5705475" cy="3722370"/>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84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4.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无权限访问</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&amp;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数据包包长为</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0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6" name="文本框 15"/>
          <p:cNvSpPr txBox="1"/>
          <p:nvPr/>
        </p:nvSpPr>
        <p:spPr>
          <a:xfrm>
            <a:off x="7204710" y="1507490"/>
            <a:ext cx="609600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22"/>
          <a:stretch>
            <a:fillRect/>
          </a:stretch>
        </p:blipFill>
        <p:spPr>
          <a:xfrm>
            <a:off x="127635" y="3927475"/>
            <a:ext cx="5728970" cy="2901315"/>
          </a:xfrm>
          <a:prstGeom prst="rect">
            <a:avLst/>
          </a:prstGeom>
        </p:spPr>
      </p:pic>
      <p:pic>
        <p:nvPicPr>
          <p:cNvPr id="5" name="图片 4"/>
          <p:cNvPicPr>
            <a:picLocks noChangeAspect="1"/>
          </p:cNvPicPr>
          <p:nvPr/>
        </p:nvPicPr>
        <p:blipFill>
          <a:blip r:embed="rId23"/>
          <a:stretch>
            <a:fillRect/>
          </a:stretch>
        </p:blipFill>
        <p:spPr>
          <a:xfrm>
            <a:off x="127635" y="1779905"/>
            <a:ext cx="6240780" cy="2090420"/>
          </a:xfrm>
          <a:prstGeom prst="rect">
            <a:avLst/>
          </a:prstGeom>
        </p:spPr>
      </p:pic>
      <p:sp>
        <p:nvSpPr>
          <p:cNvPr id="6" name="文本框 5"/>
          <p:cNvSpPr txBox="1"/>
          <p:nvPr/>
        </p:nvSpPr>
        <p:spPr>
          <a:xfrm>
            <a:off x="7199630" y="2032000"/>
            <a:ext cx="4064000" cy="368300"/>
          </a:xfrm>
          <a:prstGeom prst="rect">
            <a:avLst/>
          </a:prstGeom>
          <a:noFill/>
        </p:spPr>
        <p:txBody>
          <a:bodyPr wrap="square" rtlCol="0">
            <a:spAutoFit/>
          </a:bodyPr>
          <a:p>
            <a:r>
              <a:rPr lang="zh-CN" altLang="en-US"/>
              <a:t>管理员身份运行</a:t>
            </a:r>
            <a:endParaRPr lang="zh-CN" altLang="en-US"/>
          </a:p>
        </p:txBody>
      </p:sp>
      <p:pic>
        <p:nvPicPr>
          <p:cNvPr id="20" name="图片 19"/>
          <p:cNvPicPr>
            <a:picLocks noChangeAspect="1"/>
          </p:cNvPicPr>
          <p:nvPr/>
        </p:nvPicPr>
        <p:blipFill>
          <a:blip r:embed="rId24"/>
          <a:stretch>
            <a:fillRect/>
          </a:stretch>
        </p:blipFill>
        <p:spPr>
          <a:xfrm>
            <a:off x="6640830" y="3822065"/>
            <a:ext cx="5028565" cy="2987040"/>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781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Solution: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1" name="图片 20"/>
          <p:cNvPicPr>
            <a:picLocks noChangeAspect="1"/>
          </p:cNvPicPr>
          <p:nvPr/>
        </p:nvPicPr>
        <p:blipFill>
          <a:blip r:embed="rId22"/>
          <a:stretch>
            <a:fillRect/>
          </a:stretch>
        </p:blipFill>
        <p:spPr>
          <a:xfrm>
            <a:off x="333375" y="1779905"/>
            <a:ext cx="9457055" cy="4377690"/>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84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 icmp_type=0, code=53 -&gt;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返回包为</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DNS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类型</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a:picLocks noChangeAspect="1"/>
          </p:cNvPicPr>
          <p:nvPr/>
        </p:nvPicPr>
        <p:blipFill>
          <a:blip r:embed="rId22"/>
          <a:stretch>
            <a:fillRect/>
          </a:stretch>
        </p:blipFill>
        <p:spPr>
          <a:xfrm>
            <a:off x="82550" y="1779905"/>
            <a:ext cx="6983095" cy="4185920"/>
          </a:xfrm>
          <a:prstGeom prst="rect">
            <a:avLst/>
          </a:prstGeom>
        </p:spPr>
      </p:pic>
      <p:sp>
        <p:nvSpPr>
          <p:cNvPr id="5" name="文本框 4"/>
          <p:cNvSpPr txBox="1"/>
          <p:nvPr/>
        </p:nvSpPr>
        <p:spPr>
          <a:xfrm>
            <a:off x="7508240" y="5847715"/>
            <a:ext cx="4370705" cy="922020"/>
          </a:xfrm>
          <a:prstGeom prst="rect">
            <a:avLst/>
          </a:prstGeom>
          <a:noFill/>
        </p:spPr>
        <p:txBody>
          <a:bodyPr wrap="square" rtlCol="0" anchor="t">
            <a:spAutoFit/>
          </a:bodyPr>
          <a:p>
            <a:r>
              <a:rPr lang="en-US" altLang="zh-CN">
                <a:sym typeface="+mn-ea"/>
              </a:rPr>
              <a:t>UDP</a:t>
            </a:r>
            <a:r>
              <a:rPr lang="zh-CN" altLang="en-US">
                <a:sym typeface="+mn-ea"/>
              </a:rPr>
              <a:t>：</a:t>
            </a:r>
            <a:r>
              <a:rPr lang="en-US" altLang="zh-CN">
                <a:sym typeface="+mn-ea"/>
              </a:rPr>
              <a:t> icmp_type=0</a:t>
            </a:r>
            <a:r>
              <a:rPr lang="zh-CN" altLang="en-US">
                <a:sym typeface="+mn-ea"/>
              </a:rPr>
              <a:t>，</a:t>
            </a:r>
            <a:r>
              <a:rPr lang="en-US" altLang="zh-CN">
                <a:sym typeface="+mn-ea"/>
              </a:rPr>
              <a:t>code=53</a:t>
            </a:r>
            <a:endParaRPr lang="en-US" altLang="zh-CN">
              <a:sym typeface="+mn-ea"/>
            </a:endParaRPr>
          </a:p>
          <a:p>
            <a:r>
              <a:rPr lang="en-US" altLang="zh-CN">
                <a:sym typeface="+mn-ea"/>
              </a:rPr>
              <a:t>socket timeout </a:t>
            </a:r>
            <a:r>
              <a:rPr lang="zh-CN" altLang="en-US">
                <a:sym typeface="+mn-ea"/>
              </a:rPr>
              <a:t>是网络问题</a:t>
            </a:r>
            <a:r>
              <a:rPr lang="zh-CN" altLang="en-US">
                <a:sym typeface="+mn-ea"/>
              </a:rPr>
              <a:t>，取消代理</a:t>
            </a:r>
            <a:endParaRPr lang="zh-CN" altLang="en-US">
              <a:sym typeface="+mn-ea"/>
            </a:endParaRPr>
          </a:p>
          <a:p>
            <a:endParaRPr lang="zh-CN" altLang="en-US">
              <a:sym typeface="+mn-ea"/>
            </a:endParaRPr>
          </a:p>
        </p:txBody>
      </p:sp>
      <p:pic>
        <p:nvPicPr>
          <p:cNvPr id="6" name="图片 5"/>
          <p:cNvPicPr/>
          <p:nvPr/>
        </p:nvPicPr>
        <p:blipFill>
          <a:blip r:embed="rId23">
            <a:extLst>
              <a:ext uri="{96DAC541-7B7A-43D3-8B79-37D633B846F1}">
                <asvg:svgBlip xmlns:asvg="http://schemas.microsoft.com/office/drawing/2016/SVG/main" r:embed="rId24"/>
              </a:ext>
            </a:extLst>
          </a:blip>
          <a:stretch>
            <a:fillRect/>
          </a:stretch>
        </p:blipFill>
        <p:spPr>
          <a:xfrm>
            <a:off x="5905500" y="3238500"/>
            <a:ext cx="381000" cy="381000"/>
          </a:xfrm>
          <a:prstGeom prst="rect">
            <a:avLst/>
          </a:prstGeom>
        </p:spPr>
      </p:pic>
      <p:pic>
        <p:nvPicPr>
          <p:cNvPr id="7" name="图片 6"/>
          <p:cNvPicPr>
            <a:picLocks noChangeAspect="1"/>
          </p:cNvPicPr>
          <p:nvPr/>
        </p:nvPicPr>
        <p:blipFill>
          <a:blip r:embed="rId25"/>
          <a:stretch>
            <a:fillRect/>
          </a:stretch>
        </p:blipFill>
        <p:spPr>
          <a:xfrm>
            <a:off x="7216775" y="1779905"/>
            <a:ext cx="4309745" cy="374713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grpSp>
        <p:nvGrpSpPr>
          <p:cNvPr id="7" name="组合 6"/>
          <p:cNvGrpSpPr/>
          <p:nvPr/>
        </p:nvGrpSpPr>
        <p:grpSpPr>
          <a:xfrm>
            <a:off x="596140" y="1710934"/>
            <a:ext cx="1700104" cy="3379451"/>
            <a:chOff x="895585" y="12395"/>
            <a:chExt cx="1700104" cy="3379451"/>
          </a:xfrm>
        </p:grpSpPr>
        <p:sp>
          <p:nvSpPr>
            <p:cNvPr id="4" name="矩形 3"/>
            <p:cNvSpPr/>
            <p:nvPr>
              <p:custDataLst>
                <p:tags r:id="rId2"/>
              </p:custDataLst>
            </p:nvPr>
          </p:nvSpPr>
          <p:spPr>
            <a:xfrm>
              <a:off x="895585" y="395971"/>
              <a:ext cx="1415772" cy="2447145"/>
            </a:xfrm>
            <a:prstGeom prst="rect">
              <a:avLst/>
            </a:prstGeom>
          </p:spPr>
          <p:txBody>
            <a:bodyPr vert="eaVert" wrap="none">
              <a:spAutoFit/>
            </a:bodyPr>
            <a:lstStyle/>
            <a:p>
              <a:pPr algn="ctr"/>
              <a:r>
                <a:rPr lang="zh-CN" altLang="en-US" sz="8000" dirty="0">
                  <a:solidFill>
                    <a:schemeClr val="lt1"/>
                  </a:solidFill>
                  <a:latin typeface="叶根友刀锋黑草" panose="02010601030101010101" pitchFamily="2" charset="-122"/>
                  <a:ea typeface="叶根友刀锋黑草" panose="02010601030101010101" pitchFamily="2" charset="-122"/>
                </a:rPr>
                <a:t>目 录</a:t>
              </a:r>
              <a:endParaRPr lang="zh-CN" altLang="en-US" sz="8000" dirty="0">
                <a:solidFill>
                  <a:schemeClr val="lt1"/>
                </a:solidFill>
                <a:latin typeface="叶根友刀锋黑草" panose="02010601030101010101" pitchFamily="2" charset="-122"/>
                <a:ea typeface="叶根友刀锋黑草" panose="02010601030101010101" pitchFamily="2" charset="-122"/>
              </a:endParaRPr>
            </a:p>
          </p:txBody>
        </p:sp>
        <p:sp>
          <p:nvSpPr>
            <p:cNvPr id="6" name="矩形 5"/>
            <p:cNvSpPr/>
            <p:nvPr>
              <p:custDataLst>
                <p:tags r:id="rId3"/>
              </p:custDataLst>
            </p:nvPr>
          </p:nvSpPr>
          <p:spPr>
            <a:xfrm rot="5400000">
              <a:off x="490465" y="1286622"/>
              <a:ext cx="3379451" cy="830997"/>
            </a:xfrm>
            <a:prstGeom prst="rect">
              <a:avLst/>
            </a:prstGeom>
          </p:spPr>
          <p:txBody>
            <a:bodyPr wrap="none">
              <a:spAutoFit/>
            </a:bodyPr>
            <a:lstStyle/>
            <a:p>
              <a:pPr algn="ctr"/>
              <a:r>
                <a:rPr lang="en-US" altLang="zh-CN" sz="4800" dirty="0">
                  <a:solidFill>
                    <a:schemeClr val="lt1">
                      <a:alpha val="17000"/>
                    </a:schemeClr>
                  </a:solidFill>
                  <a:latin typeface="汉仪大宋简" panose="02010600000101010101" pitchFamily="49" charset="-122"/>
                  <a:ea typeface="汉仪大宋简" panose="02010600000101010101" pitchFamily="49" charset="-122"/>
                </a:rPr>
                <a:t>CONTENTS</a:t>
              </a:r>
              <a:endParaRPr lang="en-US" altLang="zh-CN" sz="4800" dirty="0">
                <a:solidFill>
                  <a:schemeClr val="lt1">
                    <a:alpha val="17000"/>
                  </a:schemeClr>
                </a:solidFill>
                <a:latin typeface="汉仪大宋简" panose="02010600000101010101" pitchFamily="49" charset="-122"/>
                <a:ea typeface="汉仪大宋简" panose="02010600000101010101" pitchFamily="49" charset="-122"/>
              </a:endParaRPr>
            </a:p>
          </p:txBody>
        </p:sp>
      </p:grpSp>
      <p:sp>
        <p:nvSpPr>
          <p:cNvPr id="10" name="矩形: 圆角 9"/>
          <p:cNvSpPr/>
          <p:nvPr>
            <p:custDataLst>
              <p:tags r:id="rId4"/>
            </p:custDataLst>
          </p:nvPr>
        </p:nvSpPr>
        <p:spPr>
          <a:xfrm>
            <a:off x="3281832" y="183131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0"/>
              </a:spcAft>
            </a:pPr>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01 Preparation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3" name="矩形: 圆角 42"/>
          <p:cNvSpPr/>
          <p:nvPr>
            <p:custDataLst>
              <p:tags r:id="rId5"/>
            </p:custDataLst>
          </p:nvPr>
        </p:nvSpPr>
        <p:spPr>
          <a:xfrm>
            <a:off x="3281832" y="2589004"/>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02 Packet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5" name="矩形: 圆角 44"/>
          <p:cNvSpPr/>
          <p:nvPr>
            <p:custDataLst>
              <p:tags r:id="rId6"/>
            </p:custDataLst>
          </p:nvPr>
        </p:nvSpPr>
        <p:spPr>
          <a:xfrm>
            <a:off x="3281832" y="3367609"/>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03 Process</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7" name="矩形: 圆角 46"/>
          <p:cNvSpPr/>
          <p:nvPr>
            <p:custDataLst>
              <p:tags r:id="rId7"/>
            </p:custDataLst>
          </p:nvPr>
        </p:nvSpPr>
        <p:spPr>
          <a:xfrm>
            <a:off x="3281832" y="413706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04 Test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grpSp>
        <p:nvGrpSpPr>
          <p:cNvPr id="51" name="组合 50"/>
          <p:cNvGrpSpPr/>
          <p:nvPr/>
        </p:nvGrpSpPr>
        <p:grpSpPr>
          <a:xfrm>
            <a:off x="6661649" y="1530073"/>
            <a:ext cx="3259434" cy="1129095"/>
            <a:chOff x="4772112" y="3120024"/>
            <a:chExt cx="3471101" cy="1479782"/>
          </a:xfrm>
        </p:grpSpPr>
        <p:grpSp>
          <p:nvGrpSpPr>
            <p:cNvPr id="21" name="组合 20"/>
            <p:cNvGrpSpPr/>
            <p:nvPr/>
          </p:nvGrpSpPr>
          <p:grpSpPr>
            <a:xfrm>
              <a:off x="4772112" y="3289301"/>
              <a:ext cx="1382882" cy="1059369"/>
              <a:chOff x="5521501" y="3289301"/>
              <a:chExt cx="1382882" cy="1059369"/>
            </a:xfrm>
          </p:grpSpPr>
          <p:cxnSp>
            <p:nvCxnSpPr>
              <p:cNvPr id="14" name="直接连接符 13"/>
              <p:cNvCxnSpPr/>
              <p:nvPr>
                <p:custDataLst>
                  <p:tags r:id="rId8"/>
                </p:custDataLst>
              </p:nvPr>
            </p:nvCxnSpPr>
            <p:spPr>
              <a:xfrm flipV="1">
                <a:off x="5521501" y="3785961"/>
                <a:ext cx="1020441" cy="4161"/>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10"/>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11"/>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22" name="矩形 21"/>
            <p:cNvSpPr/>
            <p:nvPr>
              <p:custDataLst>
                <p:tags r:id="rId12"/>
              </p:custDataLst>
            </p:nvPr>
          </p:nvSpPr>
          <p:spPr>
            <a:xfrm>
              <a:off x="6154994" y="3120024"/>
              <a:ext cx="2088219" cy="401965"/>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2" name="矩形 51"/>
            <p:cNvSpPr/>
            <p:nvPr>
              <p:custDataLst>
                <p:tags r:id="rId13"/>
              </p:custDataLst>
            </p:nvPr>
          </p:nvSpPr>
          <p:spPr>
            <a:xfrm>
              <a:off x="6154994" y="3639055"/>
              <a:ext cx="330004" cy="401965"/>
            </a:xfrm>
            <a:prstGeom prst="rect">
              <a:avLst/>
            </a:prstGeom>
          </p:spPr>
          <p:txBody>
            <a:bodyPr wrap="none">
              <a:spAutoFit/>
            </a:bodyPr>
            <a:lstStyle/>
            <a:p>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3" name="矩形 52"/>
            <p:cNvSpPr/>
            <p:nvPr>
              <p:custDataLst>
                <p:tags r:id="rId14"/>
              </p:custDataLst>
            </p:nvPr>
          </p:nvSpPr>
          <p:spPr>
            <a:xfrm>
              <a:off x="6154994" y="4197841"/>
              <a:ext cx="161485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Divide of tasks</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55" name="组合 54"/>
          <p:cNvGrpSpPr/>
          <p:nvPr/>
        </p:nvGrpSpPr>
        <p:grpSpPr>
          <a:xfrm>
            <a:off x="6756896" y="3085312"/>
            <a:ext cx="4408784" cy="1129095"/>
            <a:chOff x="4873547" y="3120024"/>
            <a:chExt cx="4695092" cy="1479782"/>
          </a:xfrm>
        </p:grpSpPr>
        <p:grpSp>
          <p:nvGrpSpPr>
            <p:cNvPr id="56" name="组合 55"/>
            <p:cNvGrpSpPr/>
            <p:nvPr/>
          </p:nvGrpSpPr>
          <p:grpSpPr>
            <a:xfrm>
              <a:off x="4873547" y="3289301"/>
              <a:ext cx="1281447" cy="1059369"/>
              <a:chOff x="5622936" y="3289301"/>
              <a:chExt cx="1281447" cy="1059369"/>
            </a:xfrm>
          </p:grpSpPr>
          <p:cxnSp>
            <p:nvCxnSpPr>
              <p:cNvPr id="60" name="直接连接符 59"/>
              <p:cNvCxnSpPr/>
              <p:nvPr>
                <p:custDataLst>
                  <p:tags r:id="rId15"/>
                </p:custDataLst>
              </p:nvPr>
            </p:nvCxnSpPr>
            <p:spPr>
              <a:xfrm>
                <a:off x="5622936" y="3790122"/>
                <a:ext cx="1281447" cy="0"/>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16"/>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17"/>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custDataLst>
                  <p:tags r:id="rId18"/>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57" name="矩形 56"/>
            <p:cNvSpPr/>
            <p:nvPr>
              <p:custDataLst>
                <p:tags r:id="rId19"/>
              </p:custDataLst>
            </p:nvPr>
          </p:nvSpPr>
          <p:spPr>
            <a:xfrm>
              <a:off x="6154994" y="3120024"/>
              <a:ext cx="3413645"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Send &amp; Receive &amp; delay calculation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8" name="矩形 57"/>
            <p:cNvSpPr/>
            <p:nvPr>
              <p:custDataLst>
                <p:tags r:id="rId20"/>
              </p:custDataLst>
            </p:nvPr>
          </p:nvSpPr>
          <p:spPr>
            <a:xfrm>
              <a:off x="6154994" y="3639055"/>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ICMP Type Handling</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9" name="矩形 58"/>
            <p:cNvSpPr/>
            <p:nvPr>
              <p:custDataLst>
                <p:tags r:id="rId21"/>
              </p:custDataLst>
            </p:nvPr>
          </p:nvSpPr>
          <p:spPr>
            <a:xfrm>
              <a:off x="6154994" y="4197841"/>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do one ping &amp; ping</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65" name="组合 64"/>
          <p:cNvGrpSpPr/>
          <p:nvPr/>
        </p:nvGrpSpPr>
        <p:grpSpPr>
          <a:xfrm>
            <a:off x="6756895" y="4806257"/>
            <a:ext cx="2719685" cy="857789"/>
            <a:chOff x="4873545" y="2993324"/>
            <a:chExt cx="2896303" cy="1641419"/>
          </a:xfrm>
        </p:grpSpPr>
        <p:grpSp>
          <p:nvGrpSpPr>
            <p:cNvPr id="66" name="组合 65"/>
            <p:cNvGrpSpPr/>
            <p:nvPr/>
          </p:nvGrpSpPr>
          <p:grpSpPr>
            <a:xfrm>
              <a:off x="4873545" y="3289301"/>
              <a:ext cx="1281449" cy="1059369"/>
              <a:chOff x="5622934" y="3289301"/>
              <a:chExt cx="1281449" cy="1059369"/>
            </a:xfrm>
          </p:grpSpPr>
          <p:cxnSp>
            <p:nvCxnSpPr>
              <p:cNvPr id="70" name="直接连接符 69"/>
              <p:cNvCxnSpPr/>
              <p:nvPr>
                <p:custDataLst>
                  <p:tags r:id="rId22"/>
                </p:custDataLst>
              </p:nvPr>
            </p:nvCxnSpPr>
            <p:spPr>
              <a:xfrm>
                <a:off x="5622934" y="3790122"/>
                <a:ext cx="923639" cy="0"/>
              </a:xfrm>
              <a:prstGeom prst="line">
                <a:avLst/>
              </a:prstGeom>
              <a:ln>
                <a:gradFill flip="none" rotWithShape="1">
                  <a:gsLst>
                    <a:gs pos="0">
                      <a:srgbClr val="FFFFFF"/>
                    </a:gs>
                    <a:gs pos="100000">
                      <a:srgbClr val="FFFFFF">
                        <a:alpha val="0"/>
                      </a:srgbClr>
                    </a:gs>
                  </a:gsLst>
                  <a:lin ang="10800000" scaled="0"/>
                  <a:tileRect/>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23"/>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24"/>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25"/>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67" name="矩形 66"/>
            <p:cNvSpPr/>
            <p:nvPr>
              <p:custDataLst>
                <p:tags r:id="rId26"/>
              </p:custDataLst>
            </p:nvPr>
          </p:nvSpPr>
          <p:spPr>
            <a:xfrm>
              <a:off x="6154993" y="2993324"/>
              <a:ext cx="1425508" cy="586894"/>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Visualization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8" name="矩形 67"/>
            <p:cNvSpPr/>
            <p:nvPr>
              <p:custDataLst>
                <p:tags r:id="rId27"/>
              </p:custDataLst>
            </p:nvPr>
          </p:nvSpPr>
          <p:spPr>
            <a:xfrm>
              <a:off x="6154994" y="4047849"/>
              <a:ext cx="1614854" cy="586894"/>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4" name="矩形: 圆角 43"/>
          <p:cNvSpPr/>
          <p:nvPr>
            <p:custDataLst>
              <p:tags r:id="rId28"/>
            </p:custDataLst>
          </p:nvPr>
        </p:nvSpPr>
        <p:spPr>
          <a:xfrm>
            <a:off x="3281704" y="4947445"/>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05 Conclusion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pic>
        <p:nvPicPr>
          <p:cNvPr id="2" name="图片 1" descr="图片1"/>
          <p:cNvPicPr>
            <a:picLocks noChangeAspect="1"/>
          </p:cNvPicPr>
          <p:nvPr>
            <p:custDataLst>
              <p:tags r:id="rId29"/>
            </p:custDataLst>
          </p:nvPr>
        </p:nvPicPr>
        <p:blipFill>
          <a:blip r:embed="rId30"/>
          <a:srcRect r="-10356"/>
          <a:stretch>
            <a:fillRect/>
          </a:stretch>
        </p:blipFill>
        <p:spPr>
          <a:xfrm>
            <a:off x="8957310" y="265430"/>
            <a:ext cx="3005455" cy="728980"/>
          </a:xfrm>
          <a:prstGeom prst="rect">
            <a:avLst/>
          </a:prstGeom>
        </p:spPr>
      </p:pic>
    </p:spTree>
    <p:custDataLst>
      <p:tags r:id="rId3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7951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 icmp_type=0, code=53 -&gt;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返回包为</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DNS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类型</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8" name="图片 7"/>
          <p:cNvPicPr>
            <a:picLocks noChangeAspect="1"/>
          </p:cNvPicPr>
          <p:nvPr/>
        </p:nvPicPr>
        <p:blipFill>
          <a:blip r:embed="rId22"/>
          <a:stretch>
            <a:fillRect/>
          </a:stretch>
        </p:blipFill>
        <p:spPr>
          <a:xfrm>
            <a:off x="213995" y="2263140"/>
            <a:ext cx="5784215" cy="2240915"/>
          </a:xfrm>
          <a:prstGeom prst="rect">
            <a:avLst/>
          </a:prstGeom>
        </p:spPr>
      </p:pic>
      <p:sp>
        <p:nvSpPr>
          <p:cNvPr id="9" name="文本框 8"/>
          <p:cNvSpPr txBox="1"/>
          <p:nvPr/>
        </p:nvSpPr>
        <p:spPr>
          <a:xfrm>
            <a:off x="225425" y="1811655"/>
            <a:ext cx="6096000" cy="306705"/>
          </a:xfrm>
          <a:prstGeom prst="rect">
            <a:avLst/>
          </a:prstGeom>
          <a:noFill/>
        </p:spPr>
        <p:txBody>
          <a:bodyPr wrap="square" rtlCol="0" anchor="t">
            <a:spAutoFit/>
          </a:bodyPr>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切换套接字：</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SOCK_RAW -&gt; SOCK_DGRAM</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0" name="图片 9"/>
          <p:cNvPicPr>
            <a:picLocks noChangeAspect="1"/>
          </p:cNvPicPr>
          <p:nvPr/>
        </p:nvPicPr>
        <p:blipFill>
          <a:blip r:embed="rId23"/>
          <a:srcRect r="6136"/>
          <a:stretch>
            <a:fillRect/>
          </a:stretch>
        </p:blipFill>
        <p:spPr>
          <a:xfrm>
            <a:off x="0" y="5399405"/>
            <a:ext cx="6132195" cy="608965"/>
          </a:xfrm>
          <a:prstGeom prst="rect">
            <a:avLst/>
          </a:prstGeom>
        </p:spPr>
      </p:pic>
      <p:pic>
        <p:nvPicPr>
          <p:cNvPr id="11" name="图片 10"/>
          <p:cNvPicPr>
            <a:picLocks noChangeAspect="1"/>
          </p:cNvPicPr>
          <p:nvPr/>
        </p:nvPicPr>
        <p:blipFill>
          <a:blip r:embed="rId24"/>
          <a:stretch>
            <a:fillRect/>
          </a:stretch>
        </p:blipFill>
        <p:spPr>
          <a:xfrm>
            <a:off x="6639560" y="1946275"/>
            <a:ext cx="4841240" cy="3304540"/>
          </a:xfrm>
          <a:prstGeom prst="rect">
            <a:avLst/>
          </a:prstGeom>
        </p:spPr>
      </p:pic>
      <p:sp>
        <p:nvSpPr>
          <p:cNvPr id="12" name="文本框 11"/>
          <p:cNvSpPr txBox="1"/>
          <p:nvPr/>
        </p:nvSpPr>
        <p:spPr>
          <a:xfrm>
            <a:off x="6709410" y="1549400"/>
            <a:ext cx="6096000" cy="306705"/>
          </a:xfrm>
          <a:prstGeom prst="rect">
            <a:avLst/>
          </a:prstGeom>
          <a:noFill/>
        </p:spPr>
        <p:txBody>
          <a:bodyPr wrap="square" rtlCol="0" anchor="t">
            <a:sp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 in community:</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3" name="文本框 12"/>
          <p:cNvSpPr txBox="1"/>
          <p:nvPr/>
        </p:nvSpPr>
        <p:spPr>
          <a:xfrm>
            <a:off x="225425" y="4944110"/>
            <a:ext cx="3612515" cy="315595"/>
          </a:xfrm>
          <a:prstGeom prst="rect">
            <a:avLst/>
          </a:prstGeom>
          <a:noFill/>
        </p:spPr>
        <p:txBody>
          <a:bodyPr wrap="square" rtlCol="0" anchor="t">
            <a:no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Microsoft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开发文档：</a:t>
            </a:r>
            <a:endPar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65989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 icmp_type=0, code=53 -&gt;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返回包为</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DNS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类型</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9" name="文本框 8"/>
          <p:cNvSpPr txBox="1"/>
          <p:nvPr/>
        </p:nvSpPr>
        <p:spPr>
          <a:xfrm>
            <a:off x="213995" y="1779905"/>
            <a:ext cx="5064760" cy="794385"/>
          </a:xfrm>
          <a:prstGeom prst="rect">
            <a:avLst/>
          </a:prstGeom>
          <a:noFill/>
        </p:spPr>
        <p:txBody>
          <a:bodyPr wrap="square" rtlCol="0" anchor="t">
            <a:noAutofit/>
          </a:bodyPr>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切换</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OS</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Windows -&gt; Linux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New Error occured: WinError 10052 -&gt; Socket timeout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5" name="图片 4"/>
          <p:cNvPicPr>
            <a:picLocks noChangeAspect="1"/>
          </p:cNvPicPr>
          <p:nvPr/>
        </p:nvPicPr>
        <p:blipFill>
          <a:blip r:embed="rId22"/>
          <a:stretch>
            <a:fillRect/>
          </a:stretch>
        </p:blipFill>
        <p:spPr>
          <a:xfrm>
            <a:off x="127635" y="2612390"/>
            <a:ext cx="5241290" cy="2993390"/>
          </a:xfrm>
          <a:prstGeom prst="rect">
            <a:avLst/>
          </a:prstGeom>
        </p:spPr>
      </p:pic>
      <p:pic>
        <p:nvPicPr>
          <p:cNvPr id="6" name="图片 5"/>
          <p:cNvPicPr>
            <a:picLocks noChangeAspect="1"/>
          </p:cNvPicPr>
          <p:nvPr/>
        </p:nvPicPr>
        <p:blipFill>
          <a:blip r:embed="rId23"/>
          <a:stretch>
            <a:fillRect/>
          </a:stretch>
        </p:blipFill>
        <p:spPr>
          <a:xfrm>
            <a:off x="5680710" y="3528060"/>
            <a:ext cx="5870575" cy="1390650"/>
          </a:xfrm>
          <a:prstGeom prst="rect">
            <a:avLst/>
          </a:prstGeom>
        </p:spPr>
      </p:pic>
      <p:sp>
        <p:nvSpPr>
          <p:cNvPr id="2" name="文本框 1"/>
          <p:cNvSpPr txBox="1"/>
          <p:nvPr/>
        </p:nvSpPr>
        <p:spPr>
          <a:xfrm>
            <a:off x="5711825" y="2558415"/>
            <a:ext cx="6096000" cy="737235"/>
          </a:xfrm>
          <a:prstGeom prst="rect">
            <a:avLst/>
          </a:prstGeom>
          <a:noFill/>
        </p:spPr>
        <p:txBody>
          <a:bodyPr wrap="square" rtlCol="0" anchor="t">
            <a:sp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 in community:</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No solution!</a:t>
            </a:r>
            <a:endPar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89230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6.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到达目标主机后只返回一次</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TLL</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（不返回</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retries</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次）</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2" name="文本框 1"/>
          <p:cNvSpPr txBox="1"/>
          <p:nvPr/>
        </p:nvSpPr>
        <p:spPr>
          <a:xfrm>
            <a:off x="5711825" y="1471295"/>
            <a:ext cx="3950335" cy="757555"/>
          </a:xfrm>
          <a:prstGeom prst="rect">
            <a:avLst/>
          </a:prstGeom>
          <a:noFill/>
        </p:spPr>
        <p:txBody>
          <a:bodyPr wrap="square" rtlCol="0" anchor="t">
            <a:no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Add a new constraint condition:</a:t>
            </a:r>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22"/>
          <a:stretch>
            <a:fillRect/>
          </a:stretch>
        </p:blipFill>
        <p:spPr>
          <a:xfrm>
            <a:off x="127635" y="1838960"/>
            <a:ext cx="5302250" cy="1916430"/>
          </a:xfrm>
          <a:prstGeom prst="rect">
            <a:avLst/>
          </a:prstGeom>
        </p:spPr>
      </p:pic>
      <p:pic>
        <p:nvPicPr>
          <p:cNvPr id="8" name="图片 7"/>
          <p:cNvPicPr>
            <a:picLocks noChangeAspect="1"/>
          </p:cNvPicPr>
          <p:nvPr/>
        </p:nvPicPr>
        <p:blipFill>
          <a:blip r:embed="rId23"/>
          <a:stretch>
            <a:fillRect/>
          </a:stretch>
        </p:blipFill>
        <p:spPr>
          <a:xfrm>
            <a:off x="5762625" y="2309495"/>
            <a:ext cx="6277610" cy="1153795"/>
          </a:xfrm>
          <a:prstGeom prst="rect">
            <a:avLst/>
          </a:prstGeom>
        </p:spPr>
      </p:pic>
      <p:pic>
        <p:nvPicPr>
          <p:cNvPr id="10" name="图片 9"/>
          <p:cNvPicPr>
            <a:picLocks noChangeAspect="1"/>
          </p:cNvPicPr>
          <p:nvPr/>
        </p:nvPicPr>
        <p:blipFill>
          <a:blip r:embed="rId24"/>
          <a:stretch>
            <a:fillRect/>
          </a:stretch>
        </p:blipFill>
        <p:spPr>
          <a:xfrm>
            <a:off x="127635" y="4423410"/>
            <a:ext cx="5611495" cy="1968500"/>
          </a:xfrm>
          <a:prstGeom prst="rect">
            <a:avLst/>
          </a:prstGeom>
        </p:spPr>
      </p:pic>
      <p:sp>
        <p:nvSpPr>
          <p:cNvPr id="11" name="文本框 10"/>
          <p:cNvSpPr txBox="1"/>
          <p:nvPr/>
        </p:nvSpPr>
        <p:spPr>
          <a:xfrm>
            <a:off x="127635" y="3828415"/>
            <a:ext cx="4890770" cy="521970"/>
          </a:xfrm>
          <a:prstGeom prst="rect">
            <a:avLst/>
          </a:prstGeom>
          <a:noFill/>
        </p:spPr>
        <p:txBody>
          <a:bodyPr wrap="square" rtlCol="0" anchor="t">
            <a:spAutoFit/>
          </a:bodyPr>
          <a:p>
            <a:pPr marL="285750" indent="-285750">
              <a:buFont typeface="Arial" panose="020B0604020202020204" pitchFamily="34" charset="0"/>
              <a:buChar char="•"/>
            </a:pP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成功返回了</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retries</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次</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TTL</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But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重复打印</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“We’ve reached our destination”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2" name="文本框 11"/>
          <p:cNvSpPr txBox="1"/>
          <p:nvPr/>
        </p:nvSpPr>
        <p:spPr>
          <a:xfrm>
            <a:off x="5959475" y="3828415"/>
            <a:ext cx="6096000" cy="306705"/>
          </a:xfrm>
          <a:prstGeom prst="rect">
            <a:avLst/>
          </a:prstGeom>
          <a:noFill/>
        </p:spPr>
        <p:txBody>
          <a:bodyPr wrap="square" rtlCol="0" anchor="t">
            <a:spAutoFit/>
          </a:bodyPr>
          <a:p>
            <a:pPr marL="285750" indent="-285750">
              <a:buFont typeface="Arial" panose="020B0604020202020204" pitchFamily="34" charset="0"/>
              <a:buChar char="•"/>
            </a:pPr>
            <a:r>
              <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Add a local stop flag:</a:t>
            </a:r>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4" name="图片 13"/>
          <p:cNvPicPr>
            <a:picLocks noChangeAspect="1"/>
          </p:cNvPicPr>
          <p:nvPr/>
        </p:nvPicPr>
        <p:blipFill>
          <a:blip r:embed="rId25"/>
          <a:stretch>
            <a:fillRect/>
          </a:stretch>
        </p:blipFill>
        <p:spPr>
          <a:xfrm>
            <a:off x="5826760" y="4357370"/>
            <a:ext cx="6149340" cy="240601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02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Show the result</a:t>
              </a:r>
              <a:endPar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Using ICMP</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0" name="文本框 9"/>
          <p:cNvSpPr txBox="1"/>
          <p:nvPr/>
        </p:nvSpPr>
        <p:spPr>
          <a:xfrm>
            <a:off x="1733550" y="3552190"/>
            <a:ext cx="2205355" cy="306705"/>
          </a:xfrm>
          <a:prstGeom prst="rect">
            <a:avLst/>
          </a:prstGeom>
          <a:noFill/>
        </p:spPr>
        <p:txBody>
          <a:bodyPr wrap="square" rtlCol="0" anchor="t">
            <a:spAutoFit/>
          </a:bodyPr>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进度条显示，美化输出</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1" name="文本框 10"/>
          <p:cNvSpPr txBox="1"/>
          <p:nvPr/>
        </p:nvSpPr>
        <p:spPr>
          <a:xfrm>
            <a:off x="1898650" y="6468745"/>
            <a:ext cx="1252855" cy="306705"/>
          </a:xfrm>
          <a:prstGeom prst="rect">
            <a:avLst/>
          </a:prstGeom>
          <a:noFill/>
        </p:spPr>
        <p:txBody>
          <a:bodyPr wrap="square" rtlCol="0" anchor="t">
            <a:sp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RTT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可视化</a:t>
            </a:r>
            <a:endPar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3" name="图片 12"/>
          <p:cNvPicPr>
            <a:picLocks noChangeAspect="1"/>
          </p:cNvPicPr>
          <p:nvPr/>
        </p:nvPicPr>
        <p:blipFill>
          <a:blip r:embed="rId22"/>
          <a:stretch>
            <a:fillRect/>
          </a:stretch>
        </p:blipFill>
        <p:spPr>
          <a:xfrm>
            <a:off x="6141085" y="1607185"/>
            <a:ext cx="4894580" cy="2983865"/>
          </a:xfrm>
          <a:prstGeom prst="rect">
            <a:avLst/>
          </a:prstGeom>
        </p:spPr>
      </p:pic>
      <p:sp>
        <p:nvSpPr>
          <p:cNvPr id="14" name="文本框 13"/>
          <p:cNvSpPr txBox="1"/>
          <p:nvPr/>
        </p:nvSpPr>
        <p:spPr>
          <a:xfrm>
            <a:off x="7545070" y="4668520"/>
            <a:ext cx="2872740" cy="306705"/>
          </a:xfrm>
          <a:prstGeom prst="rect">
            <a:avLst/>
          </a:prstGeom>
          <a:noFill/>
        </p:spPr>
        <p:txBody>
          <a:bodyPr wrap="square" rtlCol="0" anchor="t">
            <a:spAutoFit/>
          </a:bodyPr>
          <a:p>
            <a:r>
              <a:rPr 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存储路径信息：</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json / csv</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23"/>
          <a:stretch>
            <a:fillRect/>
          </a:stretch>
        </p:blipFill>
        <p:spPr>
          <a:xfrm>
            <a:off x="734060" y="1779905"/>
            <a:ext cx="3975100" cy="1729740"/>
          </a:xfrm>
          <a:prstGeom prst="rect">
            <a:avLst/>
          </a:prstGeom>
        </p:spPr>
      </p:pic>
      <p:pic>
        <p:nvPicPr>
          <p:cNvPr id="5" name="图片 4"/>
          <p:cNvPicPr>
            <a:picLocks noChangeAspect="1"/>
          </p:cNvPicPr>
          <p:nvPr/>
        </p:nvPicPr>
        <p:blipFill>
          <a:blip r:embed="rId24"/>
          <a:srcRect l="1148"/>
          <a:stretch>
            <a:fillRect/>
          </a:stretch>
        </p:blipFill>
        <p:spPr>
          <a:xfrm>
            <a:off x="426720" y="3974465"/>
            <a:ext cx="4484370" cy="2448560"/>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4178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Show the result</a:t>
              </a:r>
              <a:endPar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Using ICMP</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6" name="图片 5"/>
          <p:cNvPicPr>
            <a:picLocks noChangeAspect="1"/>
          </p:cNvPicPr>
          <p:nvPr/>
        </p:nvPicPr>
        <p:blipFill>
          <a:blip r:embed="rId22"/>
          <a:stretch>
            <a:fillRect/>
          </a:stretch>
        </p:blipFill>
        <p:spPr>
          <a:xfrm>
            <a:off x="7176135" y="3787775"/>
            <a:ext cx="4375785" cy="2453640"/>
          </a:xfrm>
          <a:prstGeom prst="rect">
            <a:avLst/>
          </a:prstGeom>
        </p:spPr>
      </p:pic>
      <p:sp>
        <p:nvSpPr>
          <p:cNvPr id="7" name="文本框 6"/>
          <p:cNvSpPr txBox="1"/>
          <p:nvPr/>
        </p:nvSpPr>
        <p:spPr>
          <a:xfrm>
            <a:off x="1188085" y="5029200"/>
            <a:ext cx="3707130" cy="306705"/>
          </a:xfrm>
          <a:prstGeom prst="rect">
            <a:avLst/>
          </a:prstGeom>
          <a:noFill/>
        </p:spPr>
        <p:txBody>
          <a:bodyPr wrap="square" rtlCol="0" anchor="t">
            <a:spAutoFit/>
          </a:bodyPr>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多线程异步：</a:t>
            </a:r>
            <a:r>
              <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大幅提高</a:t>
            </a:r>
            <a:r>
              <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traceroute</a:t>
            </a:r>
            <a:r>
              <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的效率</a:t>
            </a:r>
            <a:endPar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9" name="图片 8"/>
          <p:cNvPicPr>
            <a:picLocks noChangeAspect="1"/>
          </p:cNvPicPr>
          <p:nvPr/>
        </p:nvPicPr>
        <p:blipFill>
          <a:blip r:embed="rId23"/>
          <a:stretch>
            <a:fillRect/>
          </a:stretch>
        </p:blipFill>
        <p:spPr>
          <a:xfrm>
            <a:off x="261620" y="2950210"/>
            <a:ext cx="6297930" cy="283845"/>
          </a:xfrm>
          <a:prstGeom prst="rect">
            <a:avLst/>
          </a:prstGeom>
        </p:spPr>
      </p:pic>
      <p:sp>
        <p:nvSpPr>
          <p:cNvPr id="12" name="文本框 11"/>
          <p:cNvSpPr txBox="1"/>
          <p:nvPr/>
        </p:nvSpPr>
        <p:spPr>
          <a:xfrm>
            <a:off x="2299335" y="3291205"/>
            <a:ext cx="159512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7</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个自定义参数</a:t>
            </a:r>
            <a:endPar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5" name="图片 14"/>
          <p:cNvPicPr>
            <a:picLocks noChangeAspect="1"/>
          </p:cNvPicPr>
          <p:nvPr/>
        </p:nvPicPr>
        <p:blipFill>
          <a:blip r:embed="rId24"/>
          <a:stretch>
            <a:fillRect/>
          </a:stretch>
        </p:blipFill>
        <p:spPr>
          <a:xfrm>
            <a:off x="380365" y="3680460"/>
            <a:ext cx="5784850" cy="1189355"/>
          </a:xfrm>
          <a:prstGeom prst="rect">
            <a:avLst/>
          </a:prstGeom>
        </p:spPr>
      </p:pic>
      <p:pic>
        <p:nvPicPr>
          <p:cNvPr id="16" name="图片 15"/>
          <p:cNvPicPr>
            <a:picLocks noChangeAspect="1"/>
          </p:cNvPicPr>
          <p:nvPr/>
        </p:nvPicPr>
        <p:blipFill>
          <a:blip r:embed="rId25"/>
          <a:stretch>
            <a:fillRect/>
          </a:stretch>
        </p:blipFill>
        <p:spPr>
          <a:xfrm>
            <a:off x="296545" y="6094730"/>
            <a:ext cx="5596255" cy="194945"/>
          </a:xfrm>
          <a:prstGeom prst="rect">
            <a:avLst/>
          </a:prstGeom>
        </p:spPr>
      </p:pic>
      <p:pic>
        <p:nvPicPr>
          <p:cNvPr id="17" name="图片 16"/>
          <p:cNvPicPr>
            <a:picLocks noChangeAspect="1"/>
          </p:cNvPicPr>
          <p:nvPr/>
        </p:nvPicPr>
        <p:blipFill>
          <a:blip r:embed="rId26"/>
          <a:stretch>
            <a:fillRect/>
          </a:stretch>
        </p:blipFill>
        <p:spPr>
          <a:xfrm>
            <a:off x="1128395" y="5370195"/>
            <a:ext cx="3826510" cy="369570"/>
          </a:xfrm>
          <a:prstGeom prst="rect">
            <a:avLst/>
          </a:prstGeom>
        </p:spPr>
      </p:pic>
      <p:sp>
        <p:nvSpPr>
          <p:cNvPr id="18" name="下箭头 17"/>
          <p:cNvSpPr/>
          <p:nvPr/>
        </p:nvSpPr>
        <p:spPr>
          <a:xfrm>
            <a:off x="2800985" y="5787390"/>
            <a:ext cx="185420" cy="25971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3653155" y="2395220"/>
            <a:ext cx="4064000" cy="368300"/>
          </a:xfrm>
          <a:prstGeom prst="rect">
            <a:avLst/>
          </a:prstGeom>
          <a:noFill/>
        </p:spPr>
        <p:txBody>
          <a:bodyPr wrap="square" rtlCol="0">
            <a:spAutoFit/>
          </a:bodyPr>
          <a:p>
            <a:endParaRPr lang="zh-CN" altLang="en-US"/>
          </a:p>
        </p:txBody>
      </p:sp>
      <p:sp>
        <p:nvSpPr>
          <p:cNvPr id="21" name="文本框 20"/>
          <p:cNvSpPr txBox="1"/>
          <p:nvPr/>
        </p:nvSpPr>
        <p:spPr>
          <a:xfrm>
            <a:off x="1070610" y="6417945"/>
            <a:ext cx="432816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Traceroute </a:t>
            </a:r>
            <a:r>
              <a:rPr 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用时：</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337 s -&gt; </a:t>
            </a:r>
            <a:r>
              <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1 s </a:t>
            </a:r>
            <a:r>
              <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内</a:t>
            </a:r>
            <a:endPar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2" name="图片 21"/>
          <p:cNvPicPr>
            <a:picLocks noChangeAspect="1"/>
          </p:cNvPicPr>
          <p:nvPr/>
        </p:nvPicPr>
        <p:blipFill>
          <a:blip r:embed="rId27"/>
          <a:stretch>
            <a:fillRect/>
          </a:stretch>
        </p:blipFill>
        <p:spPr>
          <a:xfrm>
            <a:off x="479425" y="1863725"/>
            <a:ext cx="5740400" cy="1029970"/>
          </a:xfrm>
          <a:prstGeom prst="rect">
            <a:avLst/>
          </a:prstGeom>
        </p:spPr>
      </p:pic>
    </p:spTree>
    <p:custDataLst>
      <p:tags r:id="rId28"/>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Conclusion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05</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pic>
        <p:nvPicPr>
          <p:cNvPr id="4" name="图片 3"/>
          <p:cNvPicPr>
            <a:picLocks noChangeAspect="1"/>
          </p:cNvPicPr>
          <p:nvPr/>
        </p:nvPicPr>
        <p:blipFill>
          <a:blip r:embed="rId16"/>
          <a:stretch>
            <a:fillRect/>
          </a:stretch>
        </p:blipFill>
        <p:spPr>
          <a:xfrm>
            <a:off x="363855" y="1642745"/>
            <a:ext cx="6561455" cy="3698875"/>
          </a:xfrm>
          <a:prstGeom prst="rect">
            <a:avLst/>
          </a:prstGeom>
        </p:spPr>
      </p:pic>
      <p:sp>
        <p:nvSpPr>
          <p:cNvPr id="5" name="文本框 4"/>
          <p:cNvSpPr txBox="1"/>
          <p:nvPr/>
        </p:nvSpPr>
        <p:spPr>
          <a:xfrm>
            <a:off x="639445" y="1272540"/>
            <a:ext cx="3093085" cy="370205"/>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 Using Github</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7185660" y="4498340"/>
            <a:ext cx="3093085" cy="2275840"/>
          </a:xfrm>
          <a:prstGeom prst="rect">
            <a:avLst/>
          </a:prstGeom>
          <a:noFill/>
        </p:spPr>
        <p:txBody>
          <a:bodyPr wrap="square" rtlCol="0" anchor="t">
            <a:noAutofit/>
          </a:bodyPr>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README.md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ping.py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.sh script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3 branches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5 collaborators</a:t>
            </a:r>
            <a:endPar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17"/>
          <a:stretch>
            <a:fillRect/>
          </a:stretch>
        </p:blipFill>
        <p:spPr>
          <a:xfrm>
            <a:off x="7101205" y="1558290"/>
            <a:ext cx="4486275" cy="2709545"/>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5" name="文本框 4"/>
          <p:cNvSpPr txBox="1"/>
          <p:nvPr/>
        </p:nvSpPr>
        <p:spPr>
          <a:xfrm>
            <a:off x="344805" y="1265555"/>
            <a:ext cx="5262880" cy="370205"/>
          </a:xfrm>
          <a:prstGeom prst="rect">
            <a:avLst/>
          </a:prstGeom>
          <a:noFill/>
        </p:spPr>
        <p:txBody>
          <a:bodyPr wrap="square" rtlCol="0" anchor="t">
            <a:no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Summary of all functional implementations</a:t>
            </a:r>
            <a:endPar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269875" y="1955800"/>
            <a:ext cx="4864735" cy="4023995"/>
          </a:xfrm>
          <a:prstGeom prst="rect">
            <a:avLst/>
          </a:prstGeom>
          <a:noFill/>
        </p:spPr>
        <p:txBody>
          <a:bodyPr wrap="square" rtlCol="0" anchor="t">
            <a:noAutofit/>
          </a:bodyPr>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Caculation of delay(min/max/avg)</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Calculation of packet loss rate</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20 kinds of exception handling</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5 user input parameters</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Customize packet sending content</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Multithreading and concurrent processing</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indent="0">
              <a:buFont typeface="Arial" panose="020B0604020202020204" pitchFamily="34" charset="0"/>
              <a:buNone/>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(Multi-destination ip management)</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RTT visualization</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log storage</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16"/>
          <a:stretch>
            <a:fillRect/>
          </a:stretch>
        </p:blipFill>
        <p:spPr>
          <a:xfrm>
            <a:off x="5388610" y="1174750"/>
            <a:ext cx="3286125" cy="1238250"/>
          </a:xfrm>
          <a:prstGeom prst="rect">
            <a:avLst/>
          </a:prstGeom>
        </p:spPr>
      </p:pic>
      <p:pic>
        <p:nvPicPr>
          <p:cNvPr id="8" name="图片 7"/>
          <p:cNvPicPr>
            <a:picLocks noChangeAspect="1"/>
          </p:cNvPicPr>
          <p:nvPr/>
        </p:nvPicPr>
        <p:blipFill>
          <a:blip r:embed="rId17"/>
          <a:stretch>
            <a:fillRect/>
          </a:stretch>
        </p:blipFill>
        <p:spPr>
          <a:xfrm>
            <a:off x="5388610" y="2524760"/>
            <a:ext cx="2465705" cy="3706495"/>
          </a:xfrm>
          <a:prstGeom prst="rect">
            <a:avLst/>
          </a:prstGeom>
        </p:spPr>
      </p:pic>
      <p:pic>
        <p:nvPicPr>
          <p:cNvPr id="9" name="图片 8"/>
          <p:cNvPicPr>
            <a:picLocks noChangeAspect="1"/>
          </p:cNvPicPr>
          <p:nvPr/>
        </p:nvPicPr>
        <p:blipFill>
          <a:blip r:embed="rId18"/>
          <a:srcRect b="29381"/>
          <a:stretch>
            <a:fillRect/>
          </a:stretch>
        </p:blipFill>
        <p:spPr>
          <a:xfrm>
            <a:off x="4244975" y="6343015"/>
            <a:ext cx="7829550" cy="253365"/>
          </a:xfrm>
          <a:prstGeom prst="rect">
            <a:avLst/>
          </a:prstGeom>
        </p:spPr>
      </p:pic>
      <p:pic>
        <p:nvPicPr>
          <p:cNvPr id="10" name="图片 9"/>
          <p:cNvPicPr>
            <a:picLocks noChangeAspect="1"/>
          </p:cNvPicPr>
          <p:nvPr/>
        </p:nvPicPr>
        <p:blipFill>
          <a:blip r:embed="rId19"/>
          <a:stretch>
            <a:fillRect/>
          </a:stretch>
        </p:blipFill>
        <p:spPr>
          <a:xfrm>
            <a:off x="8219440" y="4099560"/>
            <a:ext cx="3462655" cy="2131695"/>
          </a:xfrm>
          <a:prstGeom prst="rect">
            <a:avLst/>
          </a:prstGeom>
        </p:spPr>
      </p:pic>
      <p:pic>
        <p:nvPicPr>
          <p:cNvPr id="11" name="图片 10"/>
          <p:cNvPicPr>
            <a:picLocks noChangeAspect="1"/>
          </p:cNvPicPr>
          <p:nvPr/>
        </p:nvPicPr>
        <p:blipFill>
          <a:blip r:embed="rId20"/>
          <a:stretch>
            <a:fillRect/>
          </a:stretch>
        </p:blipFill>
        <p:spPr>
          <a:xfrm>
            <a:off x="8219440" y="2601595"/>
            <a:ext cx="1747520" cy="1310005"/>
          </a:xfrm>
          <a:prstGeom prst="rect">
            <a:avLst/>
          </a:prstGeom>
        </p:spPr>
      </p:pic>
      <p:pic>
        <p:nvPicPr>
          <p:cNvPr id="12" name="图片 11"/>
          <p:cNvPicPr>
            <a:picLocks noChangeAspect="1"/>
          </p:cNvPicPr>
          <p:nvPr/>
        </p:nvPicPr>
        <p:blipFill>
          <a:blip r:embed="rId21"/>
          <a:stretch>
            <a:fillRect/>
          </a:stretch>
        </p:blipFill>
        <p:spPr>
          <a:xfrm>
            <a:off x="10257790" y="2591435"/>
            <a:ext cx="1550035" cy="1320165"/>
          </a:xfrm>
          <a:prstGeom prst="rect">
            <a:avLst/>
          </a:prstGeom>
        </p:spPr>
      </p:pic>
    </p:spTree>
    <p:custDataLst>
      <p:tags r:id="rId22"/>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8" name="文本框 37"/>
          <p:cNvSpPr txBox="1"/>
          <p:nvPr/>
        </p:nvSpPr>
        <p:spPr>
          <a:xfrm>
            <a:off x="4884420" y="2725420"/>
            <a:ext cx="4063365" cy="922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b="1" dirty="0">
                <a:solidFill>
                  <a:schemeClr val="lt1"/>
                </a:solidFill>
                <a:latin typeface="宋体" panose="02010600030101010101" pitchFamily="2" charset="-122"/>
                <a:ea typeface="宋体" panose="02010600030101010101" pitchFamily="2" charset="-122"/>
                <a:cs typeface="+mj-cs"/>
              </a:rPr>
              <a:t>Thank you!</a:t>
            </a:r>
            <a:endParaRPr lang="en-US" altLang="zh-CN" sz="5400" b="1" dirty="0">
              <a:solidFill>
                <a:schemeClr val="lt1"/>
              </a:solidFill>
              <a:latin typeface="宋体" panose="02010600030101010101" pitchFamily="2" charset="-122"/>
              <a:ea typeface="宋体" panose="02010600030101010101" pitchFamily="2" charset="-122"/>
              <a:cs typeface="+mj-cs"/>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pic>
        <p:nvPicPr>
          <p:cNvPr id="2" name="图片 1" descr="图片1"/>
          <p:cNvPicPr>
            <a:picLocks noChangeAspect="1"/>
          </p:cNvPicPr>
          <p:nvPr>
            <p:custDataLst>
              <p:tags r:id="rId3"/>
            </p:custDataLst>
          </p:nvPr>
        </p:nvPicPr>
        <p:blipFill>
          <a:blip r:embed="rId4"/>
          <a:srcRect l="27436" r="-7515" b="23719"/>
          <a:stretch>
            <a:fillRect/>
          </a:stretch>
        </p:blipFill>
        <p:spPr>
          <a:xfrm>
            <a:off x="1308100" y="2788920"/>
            <a:ext cx="3412490" cy="828040"/>
          </a:xfrm>
          <a:prstGeom prst="rect">
            <a:avLst/>
          </a:prstGeom>
        </p:spPr>
      </p:pic>
      <p:pic>
        <p:nvPicPr>
          <p:cNvPr id="3" name="图片 2" descr="图片1"/>
          <p:cNvPicPr>
            <a:picLocks noChangeAspect="1"/>
          </p:cNvPicPr>
          <p:nvPr>
            <p:custDataLst>
              <p:tags r:id="rId5"/>
            </p:custDataLst>
          </p:nvPr>
        </p:nvPicPr>
        <p:blipFill>
          <a:blip r:embed="rId4"/>
          <a:srcRect r="71014" b="-17872"/>
          <a:stretch>
            <a:fillRect/>
          </a:stretch>
        </p:blipFill>
        <p:spPr>
          <a:xfrm>
            <a:off x="5339715" y="1024890"/>
            <a:ext cx="1746885" cy="1901825"/>
          </a:xfrm>
          <a:prstGeom prst="rect">
            <a:avLst/>
          </a:prstGeom>
        </p:spPr>
      </p:pic>
      <p:sp>
        <p:nvSpPr>
          <p:cNvPr id="4" name="school-building_73653"/>
          <p:cNvSpPr/>
          <p:nvPr>
            <p:custDataLst>
              <p:tags r:id="rId6"/>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sp>
        <p:nvSpPr>
          <p:cNvPr id="5" name="文本框 4"/>
          <p:cNvSpPr txBox="1"/>
          <p:nvPr/>
        </p:nvSpPr>
        <p:spPr>
          <a:xfrm>
            <a:off x="1840230" y="4723130"/>
            <a:ext cx="9080500" cy="119888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2024.10.11</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anim calcmode="lin" valueType="num">
                                      <p:cBhvr>
                                        <p:cTn id="11" dur="1000" fill="hold"/>
                                        <p:tgtEl>
                                          <p:spTgt spid="38"/>
                                        </p:tgtEl>
                                        <p:attrNameLst>
                                          <p:attrName>ppt_x</p:attrName>
                                        </p:attrNameLst>
                                      </p:cBhvr>
                                      <p:tavLst>
                                        <p:tav tm="0">
                                          <p:val>
                                            <p:strVal val="#ppt_x"/>
                                          </p:val>
                                        </p:tav>
                                        <p:tav tm="100000">
                                          <p:val>
                                            <p:strVal val="#ppt_x"/>
                                          </p:val>
                                        </p:tav>
                                      </p:tavLst>
                                    </p:anim>
                                    <p:anim calcmode="lin" valueType="num">
                                      <p:cBhvr>
                                        <p:cTn id="12" dur="1000" fill="hold"/>
                                        <p:tgtEl>
                                          <p:spTgt spid="38"/>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455160" cy="829945"/>
          </a:xfrm>
          <a:prstGeom prst="rect">
            <a:avLst/>
          </a:prstGeom>
        </p:spPr>
        <p:txBody>
          <a:bodyPr wrap="square">
            <a:spAutoFit/>
          </a:bodyPr>
          <a:lstStyle/>
          <a:p>
            <a:pPr algn="dist"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Preparation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2103"/>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01</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260" y="302895"/>
            <a:ext cx="1527810"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traceroute</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sym typeface="+mn-ea"/>
              </a:rPr>
              <a:t>packet</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6989"/>
            </a:xfrm>
            <a:prstGeom prst="rect">
              <a:avLst/>
            </a:prstGeom>
          </p:spPr>
          <p:txBody>
            <a:bodyPr wrap="square">
              <a:spAutoFit/>
            </a:bodyPr>
            <a:lstStyle/>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descr="图片1"/>
          <p:cNvPicPr>
            <a:picLocks noChangeAspect="1"/>
          </p:cNvPicPr>
          <p:nvPr>
            <p:custDataLst>
              <p:tags r:id="rId20"/>
            </p:custDataLst>
          </p:nvPr>
        </p:nvPicPr>
        <p:blipFill>
          <a:blip r:embed="rId21"/>
          <a:srcRect r="-10356"/>
          <a:stretch>
            <a:fillRect/>
          </a:stretch>
        </p:blipFill>
        <p:spPr>
          <a:xfrm>
            <a:off x="127635" y="169545"/>
            <a:ext cx="2533650" cy="6146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traceroute</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sym typeface="+mn-ea"/>
              </a:rPr>
              <a:t>packet</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837" y="3438099"/>
              <a:ext cx="3123340" cy="526989"/>
            </a:xfrm>
            <a:prstGeom prst="rect">
              <a:avLst/>
            </a:prstGeom>
          </p:spPr>
          <p:txBody>
            <a:bodyPr wrap="none">
              <a:spAutoFit/>
            </a:bodyPr>
            <a:lstStyle/>
            <a:p>
              <a:pPr algn="l"/>
              <a:r>
                <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Division of tasks</a:t>
              </a:r>
              <a:endPar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9" name="矩形 48"/>
          <p:cNvSpPr/>
          <p:nvPr>
            <p:custDataLst>
              <p:tags r:id="rId20"/>
            </p:custDataLst>
          </p:nvPr>
        </p:nvSpPr>
        <p:spPr>
          <a:xfrm>
            <a:off x="909269" y="1563150"/>
            <a:ext cx="10203536" cy="315047"/>
          </a:xfrm>
          <a:prstGeom prst="rect">
            <a:avLst/>
          </a:prstGeom>
          <a:noFill/>
          <a:ln w="3175">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070C0"/>
              </a:buClr>
              <a:buFont typeface="Wingdings" panose="05000000000000000000" pitchFamily="2" charset="2"/>
              <a:buChar char="ü"/>
            </a:pPr>
            <a:r>
              <a:rPr lang="zh-CN" altLang="zh-CN" sz="1100" dirty="0">
                <a:solidFill>
                  <a:schemeClr val="dk1"/>
                </a:solidFill>
                <a:latin typeface="思源黑体 CN Medium" panose="020B0600000000000000" pitchFamily="34" charset="-122"/>
                <a:ea typeface="思源黑体 CN Medium" panose="020B0600000000000000" pitchFamily="34" charset="-122"/>
              </a:rPr>
              <a:t>关键点：</a:t>
            </a:r>
            <a:r>
              <a:rPr lang="zh-CN" altLang="en-US" sz="1100" dirty="0">
                <a:solidFill>
                  <a:schemeClr val="dk1"/>
                </a:solidFill>
                <a:latin typeface="思源黑体 CN Medium" panose="020B0600000000000000" pitchFamily="34" charset="-122"/>
                <a:ea typeface="思源黑体 CN Medium" panose="020B0600000000000000" pitchFamily="34" charset="-122"/>
              </a:rPr>
              <a:t>点击此处修改标题点击此处修改标题点击此处修改标题点击此处修改标题点击此处修改标题</a:t>
            </a:r>
            <a:endParaRPr lang="zh-CN" altLang="en-US" sz="1100" dirty="0">
              <a:solidFill>
                <a:schemeClr val="dk1"/>
              </a:solidFill>
              <a:latin typeface="思源黑体 CN Medium" panose="020B0600000000000000" pitchFamily="34" charset="-122"/>
              <a:ea typeface="思源黑体 CN Medium" panose="020B0600000000000000" pitchFamily="34" charset="-122"/>
            </a:endParaRPr>
          </a:p>
        </p:txBody>
      </p:sp>
      <p:sp>
        <p:nvSpPr>
          <p:cNvPr id="65" name="iconfont-11157-5276537"/>
          <p:cNvSpPr>
            <a:spLocks noChangeAspect="1"/>
          </p:cNvSpPr>
          <p:nvPr>
            <p:custDataLst>
              <p:tags r:id="rId21"/>
            </p:custDataLst>
          </p:nvPr>
        </p:nvSpPr>
        <p:spPr bwMode="auto">
          <a:xfrm>
            <a:off x="2370805" y="448308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66" name="矩形 65"/>
          <p:cNvSpPr/>
          <p:nvPr/>
        </p:nvSpPr>
        <p:spPr>
          <a:xfrm>
            <a:off x="2249805" y="4826635"/>
            <a:ext cx="3066415" cy="1398905"/>
          </a:xfrm>
          <a:prstGeom prst="rect">
            <a:avLst/>
          </a:prstGeom>
        </p:spPr>
        <p:txBody>
          <a:bodyPr wrap="square">
            <a:noAutofit/>
          </a:bodyPr>
          <a:lstStyle/>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Zhou Yitong(</a:t>
            </a:r>
            <a:r>
              <a:rPr lang="en-US" altLang="zh-CN" sz="1600" b="1" i="1" dirty="0">
                <a:solidFill>
                  <a:srgbClr val="000000"/>
                </a:solidFill>
                <a:latin typeface="思源黑体 CN Medium" panose="020B0600000000000000" pitchFamily="34" charset="-122"/>
                <a:ea typeface="思源黑体 CN Medium" panose="020B0600000000000000" pitchFamily="34" charset="-122"/>
                <a:sym typeface="+mn-ea"/>
              </a:rPr>
              <a:t>presentor</a:t>
            </a: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do one ping &amp; ping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multi-threaded processing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b="1" i="1"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cxnSp>
        <p:nvCxnSpPr>
          <p:cNvPr id="67" name="直接连接符 66"/>
          <p:cNvCxnSpPr/>
          <p:nvPr>
            <p:custDataLst>
              <p:tags r:id="rId22"/>
            </p:custDataLst>
          </p:nvPr>
        </p:nvCxnSpPr>
        <p:spPr>
          <a:xfrm>
            <a:off x="2082515" y="6275108"/>
            <a:ext cx="7503022" cy="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080125" y="4839970"/>
            <a:ext cx="3892550" cy="1143000"/>
          </a:xfrm>
          <a:prstGeom prst="rect">
            <a:avLst/>
          </a:prstGeom>
        </p:spPr>
        <p:txBody>
          <a:bodyPr wrap="square">
            <a:noAutofit/>
          </a:bodyPr>
          <a:lstStyle/>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Wen Tianshu</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Functional testing with</a:t>
            </a:r>
            <a:r>
              <a:rPr lang="zh-CN" altLang="en-US" sz="1400" b="1" dirty="0">
                <a:solidFill>
                  <a:srgbClr val="000000"/>
                </a:solidFill>
                <a:latin typeface="思源黑体 CN Medium" panose="020B0600000000000000" pitchFamily="34" charset="-122"/>
                <a:ea typeface="思源黑体 CN Medium" panose="020B0600000000000000" pitchFamily="34" charset="-122"/>
              </a:rPr>
              <a:t> wireshark</a:t>
            </a:r>
            <a:endParaRPr lang="zh-CN" altLang="en-US" sz="1400" b="1"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Calculation of packet loss rate</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77" name="iconfont-11157-5276537"/>
          <p:cNvSpPr>
            <a:spLocks noChangeAspect="1"/>
          </p:cNvSpPr>
          <p:nvPr>
            <p:custDataLst>
              <p:tags r:id="rId23"/>
            </p:custDataLst>
          </p:nvPr>
        </p:nvSpPr>
        <p:spPr bwMode="auto">
          <a:xfrm>
            <a:off x="6187790" y="45126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pic>
        <p:nvPicPr>
          <p:cNvPr id="2" name="图片 1" descr="图片1"/>
          <p:cNvPicPr>
            <a:picLocks noChangeAspect="1"/>
          </p:cNvPicPr>
          <p:nvPr>
            <p:custDataLst>
              <p:tags r:id="rId24"/>
            </p:custDataLst>
          </p:nvPr>
        </p:nvPicPr>
        <p:blipFill>
          <a:blip r:embed="rId25"/>
          <a:srcRect r="-10356"/>
          <a:stretch>
            <a:fillRect/>
          </a:stretch>
        </p:blipFill>
        <p:spPr>
          <a:xfrm>
            <a:off x="127635" y="169545"/>
            <a:ext cx="2533650" cy="614680"/>
          </a:xfrm>
          <a:prstGeom prst="rect">
            <a:avLst/>
          </a:prstGeom>
        </p:spPr>
      </p:pic>
      <p:sp>
        <p:nvSpPr>
          <p:cNvPr id="3" name="iconfont-11157-5276537"/>
          <p:cNvSpPr>
            <a:spLocks noChangeAspect="1"/>
          </p:cNvSpPr>
          <p:nvPr>
            <p:custDataLst>
              <p:tags r:id="rId26"/>
            </p:custDataLst>
          </p:nvPr>
        </p:nvSpPr>
        <p:spPr bwMode="auto">
          <a:xfrm>
            <a:off x="665830" y="212596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4" name="矩形 3"/>
          <p:cNvSpPr/>
          <p:nvPr/>
        </p:nvSpPr>
        <p:spPr>
          <a:xfrm>
            <a:off x="208915" y="2437130"/>
            <a:ext cx="3957955" cy="1579880"/>
          </a:xfrm>
          <a:prstGeom prst="rect">
            <a:avLst/>
          </a:prstGeom>
        </p:spPr>
        <p:txBody>
          <a:bodyPr wrap="square">
            <a:noAutofit/>
          </a:bodyPr>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   Huang Hao</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Getting through the code framework</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Concurrency control</a:t>
            </a:r>
            <a:r>
              <a:rPr lang="en-US" altLang="zh-CN" sz="1400" dirty="0">
                <a:solidFill>
                  <a:srgbClr val="000000"/>
                </a:solidFill>
                <a:latin typeface="思源黑体 CN Medium" panose="020B0600000000000000" pitchFamily="34" charset="-122"/>
                <a:ea typeface="思源黑体 CN Medium" panose="020B0600000000000000" pitchFamily="34" charset="-122"/>
              </a:rPr>
              <a:t> &amp; </a:t>
            </a:r>
            <a:r>
              <a:rPr lang="zh-CN" altLang="en-US" sz="1400" dirty="0">
                <a:solidFill>
                  <a:srgbClr val="000000"/>
                </a:solidFill>
                <a:latin typeface="思源黑体 CN Medium" panose="020B0600000000000000" pitchFamily="34" charset="-122"/>
                <a:ea typeface="思源黑体 CN Medium" panose="020B0600000000000000" pitchFamily="34" charset="-122"/>
              </a:rPr>
              <a:t>RTT visualization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sym typeface="+mn-ea"/>
              </a:rPr>
              <a:t>Windows &amp; Linux testing</a:t>
            </a:r>
            <a:endParaRPr lang="en-US" altLang="zh-CN" sz="1400" dirty="0">
              <a:solidFill>
                <a:srgbClr val="000000"/>
              </a:solidFill>
              <a:latin typeface="思源黑体 CN Medium" panose="020B0600000000000000" pitchFamily="34" charset="-122"/>
              <a:ea typeface="思源黑体 CN Medium" panose="020B0600000000000000" pitchFamily="34" charset="-122"/>
              <a:sym typeface="+mn-ea"/>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cxnSp>
        <p:nvCxnSpPr>
          <p:cNvPr id="5" name="直接连接符 4"/>
          <p:cNvCxnSpPr/>
          <p:nvPr>
            <p:custDataLst>
              <p:tags r:id="rId27"/>
            </p:custDataLst>
          </p:nvPr>
        </p:nvCxnSpPr>
        <p:spPr>
          <a:xfrm>
            <a:off x="646780" y="4194213"/>
            <a:ext cx="10548620" cy="254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75150" y="2482850"/>
            <a:ext cx="2919095" cy="1438910"/>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Meng Yu</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Checksum calculation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ICMP packet management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Customize user input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7" name="iconfont-11157-5276537"/>
          <p:cNvSpPr>
            <a:spLocks noChangeAspect="1"/>
          </p:cNvSpPr>
          <p:nvPr>
            <p:custDataLst>
              <p:tags r:id="rId28"/>
            </p:custDataLst>
          </p:nvPr>
        </p:nvSpPr>
        <p:spPr bwMode="auto">
          <a:xfrm>
            <a:off x="4482815" y="215550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8" name="矩形 7"/>
          <p:cNvSpPr/>
          <p:nvPr/>
        </p:nvSpPr>
        <p:spPr>
          <a:xfrm>
            <a:off x="7700645" y="2462530"/>
            <a:ext cx="3218180" cy="1616075"/>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Chen Zijie</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send </a:t>
            </a:r>
            <a:r>
              <a:rPr lang="zh-CN" altLang="en-US" sz="1400" dirty="0">
                <a:solidFill>
                  <a:srgbClr val="000000"/>
                </a:solidFill>
                <a:latin typeface="思源黑体 CN Medium" panose="020B0600000000000000" pitchFamily="34" charset="-122"/>
                <a:ea typeface="思源黑体 CN Medium" panose="020B0600000000000000" pitchFamily="34" charset="-122"/>
              </a:rPr>
              <a:t>&amp; receive function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delay calculation</a:t>
            </a:r>
            <a:r>
              <a:rPr lang="en-US" altLang="zh-CN" sz="1400" dirty="0">
                <a:solidFill>
                  <a:srgbClr val="000000"/>
                </a:solidFill>
                <a:latin typeface="思源黑体 CN Medium" panose="020B0600000000000000" pitchFamily="34" charset="-122"/>
                <a:ea typeface="思源黑体 CN Medium" panose="020B0600000000000000" pitchFamily="34" charset="-122"/>
              </a:rPr>
              <a:t>(min/max/avg)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Exception Handling Improvement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9" name="iconfont-11157-5276537"/>
          <p:cNvSpPr>
            <a:spLocks noChangeAspect="1"/>
          </p:cNvSpPr>
          <p:nvPr>
            <p:custDataLst>
              <p:tags r:id="rId29"/>
            </p:custDataLst>
          </p:nvPr>
        </p:nvSpPr>
        <p:spPr bwMode="auto">
          <a:xfrm>
            <a:off x="8001985" y="21250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ppt_x"/>
                                          </p:val>
                                        </p:tav>
                                        <p:tav tm="100000">
                                          <p:val>
                                            <p:strVal val="#ppt_x"/>
                                          </p:val>
                                        </p:tav>
                                      </p:tavLst>
                                    </p:anim>
                                    <p:anim calcmode="lin" valueType="num">
                                      <p:cBhvr additive="base">
                                        <p:cTn id="16" dur="500" fill="hold"/>
                                        <p:tgtEl>
                                          <p:spTgt spid="6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500" fill="hold"/>
                                        <p:tgtEl>
                                          <p:spTgt spid="77"/>
                                        </p:tgtEl>
                                        <p:attrNameLst>
                                          <p:attrName>ppt_x</p:attrName>
                                        </p:attrNameLst>
                                      </p:cBhvr>
                                      <p:tavLst>
                                        <p:tav tm="0">
                                          <p:val>
                                            <p:strVal val="#ppt_x"/>
                                          </p:val>
                                        </p:tav>
                                        <p:tav tm="100000">
                                          <p:val>
                                            <p:strVal val="#ppt_x"/>
                                          </p:val>
                                        </p:tav>
                                      </p:tavLst>
                                    </p:anim>
                                    <p:anim calcmode="lin" valueType="num">
                                      <p:cBhvr additive="base">
                                        <p:cTn id="32" dur="500" fill="hold"/>
                                        <p:tgtEl>
                                          <p:spTgt spid="7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66" grpId="0"/>
      <p:bldP spid="76" grpId="0"/>
      <p:bldP spid="4" grpId="0"/>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28307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Packet construction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02</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260" y="302895"/>
            <a:ext cx="152654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traceroute</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25" name="箭头: V 形 24"/>
              <p:cNvSpPr/>
              <p:nvPr>
                <p:custDataLst>
                  <p:tags r:id="rId19"/>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0"/>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1"/>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2"/>
              </p:custDataLst>
            </p:nvPr>
          </p:nvSpPr>
          <p:spPr>
            <a:xfrm>
              <a:off x="5302250" y="3538797"/>
              <a:ext cx="5614670" cy="368300"/>
            </a:xfrm>
            <a:prstGeom prst="rect">
              <a:avLst/>
            </a:prstGeom>
          </p:spPr>
          <p:txBody>
            <a:bodyPr wrap="none">
              <a:spAutoFit/>
            </a:bodyPr>
            <a:p>
              <a:pPr algn="l"/>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Packet Construction and Validation Process</a:t>
              </a:r>
              <a:endPar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3" name="组合 2"/>
          <p:cNvGrpSpPr/>
          <p:nvPr/>
        </p:nvGrpSpPr>
        <p:grpSpPr>
          <a:xfrm>
            <a:off x="696872" y="4689128"/>
            <a:ext cx="2903936" cy="1021186"/>
            <a:chOff x="994228" y="5220015"/>
            <a:chExt cx="2903936" cy="1021186"/>
          </a:xfrm>
        </p:grpSpPr>
        <p:sp>
          <p:nvSpPr>
            <p:cNvPr id="70" name="sprout_231518"/>
            <p:cNvSpPr>
              <a:spLocks noChangeAspect="1"/>
            </p:cNvSpPr>
            <p:nvPr>
              <p:custDataLst>
                <p:tags r:id="rId23"/>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4" name="矩形 3"/>
            <p:cNvSpPr/>
            <p:nvPr>
              <p:custDataLst>
                <p:tags r:id="rId24"/>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25" name="矩形: 圆角 124"/>
          <p:cNvSpPr/>
          <p:nvPr/>
        </p:nvSpPr>
        <p:spPr>
          <a:xfrm>
            <a:off x="5033084" y="1895868"/>
            <a:ext cx="6950007" cy="195730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6" name="矩形 12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127" name="矩形: 圆角 126"/>
          <p:cNvSpPr/>
          <p:nvPr/>
        </p:nvSpPr>
        <p:spPr>
          <a:xfrm>
            <a:off x="5058410" y="4044315"/>
            <a:ext cx="6924040" cy="243840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223487" y="2314284"/>
            <a:ext cx="6594859" cy="1478915"/>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Calculates the checksum for an ICMP packet (used to verify data integrity).</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Processes the data in 16-bit blocks (two bytes) and sums them up.</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If the data length is odd, it pads with a zero byte for checksum calculation.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Carries any overflow bits from the most significant to the least significant.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Returns the one's complement of the sum (inverted bits), which becomes the packet's checksum for error checking.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1" name="Docer Falling Dust PPT demo 12"/>
          <p:cNvSpPr txBox="1"/>
          <p:nvPr/>
        </p:nvSpPr>
        <p:spPr>
          <a:xfrm>
            <a:off x="5198020" y="1913360"/>
            <a:ext cx="379603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calculate_checksum</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32" name="Docer Falling Dust PPT demo 13"/>
          <p:cNvSpPr txBox="1"/>
          <p:nvPr/>
        </p:nvSpPr>
        <p:spPr>
          <a:xfrm>
            <a:off x="5223487" y="4436163"/>
            <a:ext cx="6880002" cy="1940560"/>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Creates an ICMP packet to be sent in an Echo Request.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Assembles the ICMP header fields: type (8 for request), code (0), checksum (initially 0), packet ID, and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Packs the header using struct.pack to convert the values into a binary format for transmission.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Calls calculate_checksum to compute the checksum over the combined header and user data.</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Replaces the initial checksum with the correct value in the packed header.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6. Combines the header and user data into a complete packet.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7. Returns the full ICMP packet ready to be sent.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3" name="Docer Falling Dust PPT demo 12"/>
          <p:cNvSpPr txBox="1"/>
          <p:nvPr/>
        </p:nvSpPr>
        <p:spPr>
          <a:xfrm>
            <a:off x="5163321" y="4080980"/>
            <a:ext cx="375412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create_icmp_packet</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6" name="图片 5"/>
          <p:cNvPicPr>
            <a:picLocks noChangeAspect="1"/>
          </p:cNvPicPr>
          <p:nvPr/>
        </p:nvPicPr>
        <p:blipFill>
          <a:blip r:embed="rId25"/>
          <a:stretch>
            <a:fillRect/>
          </a:stretch>
        </p:blipFill>
        <p:spPr>
          <a:xfrm>
            <a:off x="0" y="2418080"/>
            <a:ext cx="4956810" cy="2912110"/>
          </a:xfrm>
          <a:prstGeom prst="rect">
            <a:avLst/>
          </a:prstGeom>
        </p:spPr>
      </p:pic>
      <p:sp>
        <p:nvSpPr>
          <p:cNvPr id="7" name="文本框 6"/>
          <p:cNvSpPr txBox="1"/>
          <p:nvPr/>
        </p:nvSpPr>
        <p:spPr>
          <a:xfrm>
            <a:off x="1419860" y="3507740"/>
            <a:ext cx="1717040" cy="283845"/>
          </a:xfrm>
          <a:prstGeom prst="rect">
            <a:avLst/>
          </a:prstGeom>
          <a:noFill/>
        </p:spPr>
        <p:txBody>
          <a:bodyPr wrap="square" rtlCol="0">
            <a:noAutofit/>
          </a:bodyPr>
          <a:p>
            <a:r>
              <a:rPr lang="en-US" altLang="zh-CN" sz="1400"/>
              <a:t>ICMP Echo Request</a:t>
            </a:r>
            <a:endParaRPr lang="en-US" altLang="zh-CN" sz="1400"/>
          </a:p>
        </p:txBody>
      </p:sp>
      <p:sp>
        <p:nvSpPr>
          <p:cNvPr id="8" name="文本框 7"/>
          <p:cNvSpPr txBox="1"/>
          <p:nvPr/>
        </p:nvSpPr>
        <p:spPr>
          <a:xfrm>
            <a:off x="1998980" y="4289425"/>
            <a:ext cx="1534160" cy="306705"/>
          </a:xfrm>
          <a:prstGeom prst="rect">
            <a:avLst/>
          </a:prstGeom>
          <a:noFill/>
        </p:spPr>
        <p:txBody>
          <a:bodyPr wrap="square" rtlCol="0">
            <a:spAutoFit/>
          </a:bodyPr>
          <a:p>
            <a:r>
              <a:rPr lang="en-US" altLang="zh-CN" sz="1400"/>
              <a:t>ICMP Echo Reply</a:t>
            </a:r>
            <a:endParaRPr lang="en-US" altLang="zh-CN" sz="1400"/>
          </a:p>
        </p:txBody>
      </p:sp>
      <p:sp>
        <p:nvSpPr>
          <p:cNvPr id="9" name="文本框 8"/>
          <p:cNvSpPr txBox="1"/>
          <p:nvPr/>
        </p:nvSpPr>
        <p:spPr>
          <a:xfrm>
            <a:off x="994410" y="253619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10" name="文本框 9"/>
          <p:cNvSpPr txBox="1"/>
          <p:nvPr/>
        </p:nvSpPr>
        <p:spPr>
          <a:xfrm>
            <a:off x="2004060" y="253619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11" name="文本框 10"/>
          <p:cNvSpPr txBox="1"/>
          <p:nvPr/>
        </p:nvSpPr>
        <p:spPr>
          <a:xfrm>
            <a:off x="3013710" y="253619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12" name="文本框 11"/>
          <p:cNvSpPr txBox="1"/>
          <p:nvPr/>
        </p:nvSpPr>
        <p:spPr>
          <a:xfrm>
            <a:off x="60960" y="2418080"/>
            <a:ext cx="579120" cy="306705"/>
          </a:xfrm>
          <a:prstGeom prst="rect">
            <a:avLst/>
          </a:prstGeom>
          <a:noFill/>
        </p:spPr>
        <p:txBody>
          <a:bodyPr wrap="square" rtlCol="0">
            <a:spAutoFit/>
          </a:bodyPr>
          <a:p>
            <a:r>
              <a:rPr lang="en-US" altLang="zh-CN" sz="1400"/>
              <a:t>PC A</a:t>
            </a:r>
            <a:endParaRPr lang="en-US" altLang="zh-CN" sz="1400"/>
          </a:p>
        </p:txBody>
      </p:sp>
      <p:sp>
        <p:nvSpPr>
          <p:cNvPr id="13" name="文本框 12"/>
          <p:cNvSpPr txBox="1"/>
          <p:nvPr/>
        </p:nvSpPr>
        <p:spPr>
          <a:xfrm>
            <a:off x="4202430" y="2418080"/>
            <a:ext cx="548005" cy="306705"/>
          </a:xfrm>
          <a:prstGeom prst="rect">
            <a:avLst/>
          </a:prstGeom>
          <a:noFill/>
        </p:spPr>
        <p:txBody>
          <a:bodyPr wrap="square" rtlCol="0">
            <a:spAutoFit/>
          </a:bodyPr>
          <a:p>
            <a:r>
              <a:rPr lang="en-US" altLang="zh-CN" sz="1400"/>
              <a:t>PC </a:t>
            </a:r>
            <a:r>
              <a:rPr lang="en-US" altLang="zh-CN" sz="1400"/>
              <a:t>B</a:t>
            </a:r>
            <a:endParaRPr lang="en-US" altLang="zh-CN" sz="1400"/>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126"/>
                                        </p:tgtEl>
                                        <p:attrNameLst>
                                          <p:attrName>style.visibility</p:attrName>
                                        </p:attrNameLst>
                                      </p:cBhvr>
                                      <p:to>
                                        <p:strVal val="visible"/>
                                      </p:to>
                                    </p:set>
                                    <p:anim calcmode="lin" valueType="num">
                                      <p:cBhvr additive="base">
                                        <p:cTn id="19" dur="500" fill="hold"/>
                                        <p:tgtEl>
                                          <p:spTgt spid="126"/>
                                        </p:tgtEl>
                                        <p:attrNameLst>
                                          <p:attrName>ppt_x</p:attrName>
                                        </p:attrNameLst>
                                      </p:cBhvr>
                                      <p:tavLst>
                                        <p:tav tm="0">
                                          <p:val>
                                            <p:strVal val="1+#ppt_w/2"/>
                                          </p:val>
                                        </p:tav>
                                        <p:tav tm="100000">
                                          <p:val>
                                            <p:strVal val="#ppt_x"/>
                                          </p:val>
                                        </p:tav>
                                      </p:tavLst>
                                    </p:anim>
                                    <p:anim calcmode="lin" valueType="num">
                                      <p:cBhvr additive="base">
                                        <p:cTn id="20" dur="500" fill="hold"/>
                                        <p:tgtEl>
                                          <p:spTgt spid="12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cBhvr additive="base">
                                        <p:cTn id="23" dur="500" fill="hold"/>
                                        <p:tgtEl>
                                          <p:spTgt spid="127"/>
                                        </p:tgtEl>
                                        <p:attrNameLst>
                                          <p:attrName>ppt_x</p:attrName>
                                        </p:attrNameLst>
                                      </p:cBhvr>
                                      <p:tavLst>
                                        <p:tav tm="0">
                                          <p:val>
                                            <p:strVal val="1+#ppt_w/2"/>
                                          </p:val>
                                        </p:tav>
                                        <p:tav tm="100000">
                                          <p:val>
                                            <p:strVal val="#ppt_x"/>
                                          </p:val>
                                        </p:tav>
                                      </p:tavLst>
                                    </p:anim>
                                    <p:anim calcmode="lin" valueType="num">
                                      <p:cBhvr additive="base">
                                        <p:cTn id="24" dur="500" fill="hold"/>
                                        <p:tgtEl>
                                          <p:spTgt spid="12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500" fill="hold"/>
                                        <p:tgtEl>
                                          <p:spTgt spid="131"/>
                                        </p:tgtEl>
                                        <p:attrNameLst>
                                          <p:attrName>ppt_x</p:attrName>
                                        </p:attrNameLst>
                                      </p:cBhvr>
                                      <p:tavLst>
                                        <p:tav tm="0">
                                          <p:val>
                                            <p:strVal val="1+#ppt_w/2"/>
                                          </p:val>
                                        </p:tav>
                                        <p:tav tm="100000">
                                          <p:val>
                                            <p:strVal val="#ppt_x"/>
                                          </p:val>
                                        </p:tav>
                                      </p:tavLst>
                                    </p:anim>
                                    <p:anim calcmode="lin" valueType="num">
                                      <p:cBhvr additive="base">
                                        <p:cTn id="32" dur="500" fill="hold"/>
                                        <p:tgtEl>
                                          <p:spTgt spid="13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anim calcmode="lin" valueType="num">
                                      <p:cBhvr additive="base">
                                        <p:cTn id="35" dur="500" fill="hold"/>
                                        <p:tgtEl>
                                          <p:spTgt spid="132"/>
                                        </p:tgtEl>
                                        <p:attrNameLst>
                                          <p:attrName>ppt_x</p:attrName>
                                        </p:attrNameLst>
                                      </p:cBhvr>
                                      <p:tavLst>
                                        <p:tav tm="0">
                                          <p:val>
                                            <p:strVal val="1+#ppt_w/2"/>
                                          </p:val>
                                        </p:tav>
                                        <p:tav tm="100000">
                                          <p:val>
                                            <p:strVal val="#ppt_x"/>
                                          </p:val>
                                        </p:tav>
                                      </p:tavLst>
                                    </p:anim>
                                    <p:anim calcmode="lin" valueType="num">
                                      <p:cBhvr additive="base">
                                        <p:cTn id="36" dur="500" fill="hold"/>
                                        <p:tgtEl>
                                          <p:spTgt spid="13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500" fill="hold"/>
                                        <p:tgtEl>
                                          <p:spTgt spid="133"/>
                                        </p:tgtEl>
                                        <p:attrNameLst>
                                          <p:attrName>ppt_x</p:attrName>
                                        </p:attrNameLst>
                                      </p:cBhvr>
                                      <p:tavLst>
                                        <p:tav tm="0">
                                          <p:val>
                                            <p:strVal val="1+#ppt_w/2"/>
                                          </p:val>
                                        </p:tav>
                                        <p:tav tm="100000">
                                          <p:val>
                                            <p:strVal val="#ppt_x"/>
                                          </p:val>
                                        </p:tav>
                                      </p:tavLst>
                                    </p:anim>
                                    <p:anim calcmode="lin" valueType="num">
                                      <p:cBhvr additive="base">
                                        <p:cTn id="40"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ldLvl="0" animBg="1"/>
      <p:bldP spid="126" grpId="0"/>
      <p:bldP spid="127" grpId="0" bldLvl="0" animBg="1"/>
      <p:bldP spid="130" grpId="0"/>
      <p:bldP spid="131" grpId="0" bldLvl="0" animBg="1"/>
      <p:bldP spid="132" grpId="0"/>
      <p:bldP spid="13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260" y="302895"/>
            <a:ext cx="152654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traceroute</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25" name="箭头: V 形 24"/>
              <p:cNvSpPr/>
              <p:nvPr>
                <p:custDataLst>
                  <p:tags r:id="rId19"/>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0"/>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1"/>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2"/>
              </p:custDataLst>
            </p:nvPr>
          </p:nvSpPr>
          <p:spPr>
            <a:xfrm>
              <a:off x="5302250" y="3538797"/>
              <a:ext cx="5614670" cy="368300"/>
            </a:xfrm>
            <a:prstGeom prst="rect">
              <a:avLst/>
            </a:prstGeom>
          </p:spPr>
          <p:txBody>
            <a:bodyPr wrap="none">
              <a:spAutoFit/>
            </a:bodyPr>
            <a:p>
              <a:pPr algn="l"/>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Packet Construction and Validation Process</a:t>
              </a:r>
              <a:endPar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3" name="组合 2"/>
          <p:cNvGrpSpPr/>
          <p:nvPr/>
        </p:nvGrpSpPr>
        <p:grpSpPr>
          <a:xfrm>
            <a:off x="696872" y="4689128"/>
            <a:ext cx="2903936" cy="1021186"/>
            <a:chOff x="994228" y="5220015"/>
            <a:chExt cx="2903936" cy="1021186"/>
          </a:xfrm>
        </p:grpSpPr>
        <p:sp>
          <p:nvSpPr>
            <p:cNvPr id="70" name="sprout_231518"/>
            <p:cNvSpPr>
              <a:spLocks noChangeAspect="1"/>
            </p:cNvSpPr>
            <p:nvPr>
              <p:custDataLst>
                <p:tags r:id="rId23"/>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4" name="矩形 3"/>
            <p:cNvSpPr/>
            <p:nvPr>
              <p:custDataLst>
                <p:tags r:id="rId24"/>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25" name="矩形: 圆角 124"/>
          <p:cNvSpPr/>
          <p:nvPr/>
        </p:nvSpPr>
        <p:spPr>
          <a:xfrm>
            <a:off x="5033084" y="1895868"/>
            <a:ext cx="6950007" cy="195730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6" name="矩形 12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127" name="矩形: 圆角 126"/>
          <p:cNvSpPr/>
          <p:nvPr/>
        </p:nvSpPr>
        <p:spPr>
          <a:xfrm>
            <a:off x="5058410" y="4044315"/>
            <a:ext cx="6924040" cy="243840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223487" y="2314284"/>
            <a:ext cx="6594859" cy="1478915"/>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Calculates the checksum for an ICMP packet (used to verify data integrity).</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Processes the data in 16-bit blocks (two bytes) and sums them up.</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If the data length is odd, it pads with a zero byte for checksum calculation.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Carries any overflow bits from the most significant to the least significant.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Returns the one's complement of the sum (inverted bits), which becomes the packet's checksum for error checking.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1" name="Docer Falling Dust PPT demo 12"/>
          <p:cNvSpPr txBox="1"/>
          <p:nvPr/>
        </p:nvSpPr>
        <p:spPr>
          <a:xfrm>
            <a:off x="5198020" y="1913360"/>
            <a:ext cx="379603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calculate_checksum</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32" name="Docer Falling Dust PPT demo 13"/>
          <p:cNvSpPr txBox="1"/>
          <p:nvPr/>
        </p:nvSpPr>
        <p:spPr>
          <a:xfrm>
            <a:off x="5223487" y="4436163"/>
            <a:ext cx="6880002" cy="1940560"/>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Creates an ICMP packet to be sent in an Echo Request.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Assembles the ICMP header fields: type (8 for request), code (0), checksum (initially 0), packet ID, and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Packs the header using struct.pack to convert the values into a binary format for transmission.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Calls calculate_checksum to compute the checksum over the combined header and user data.</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Replaces the initial checksum with the correct value in the packed header.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6. Combines the header and user data into a complete packet.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7. Returns the full ICMP packet ready to be sent.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3" name="Docer Falling Dust PPT demo 12"/>
          <p:cNvSpPr txBox="1"/>
          <p:nvPr/>
        </p:nvSpPr>
        <p:spPr>
          <a:xfrm>
            <a:off x="5163321" y="4080980"/>
            <a:ext cx="375412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create_icmp_packet</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6" name="图片 5"/>
          <p:cNvPicPr>
            <a:picLocks noChangeAspect="1"/>
          </p:cNvPicPr>
          <p:nvPr/>
        </p:nvPicPr>
        <p:blipFill>
          <a:blip r:embed="rId25"/>
          <a:stretch>
            <a:fillRect/>
          </a:stretch>
        </p:blipFill>
        <p:spPr>
          <a:xfrm>
            <a:off x="0" y="2418080"/>
            <a:ext cx="4956810" cy="2912110"/>
          </a:xfrm>
          <a:prstGeom prst="rect">
            <a:avLst/>
          </a:prstGeom>
        </p:spPr>
      </p:pic>
      <p:sp>
        <p:nvSpPr>
          <p:cNvPr id="7" name="文本框 6"/>
          <p:cNvSpPr txBox="1"/>
          <p:nvPr/>
        </p:nvSpPr>
        <p:spPr>
          <a:xfrm>
            <a:off x="1419860" y="3507740"/>
            <a:ext cx="1717040" cy="283845"/>
          </a:xfrm>
          <a:prstGeom prst="rect">
            <a:avLst/>
          </a:prstGeom>
          <a:noFill/>
        </p:spPr>
        <p:txBody>
          <a:bodyPr wrap="square" rtlCol="0">
            <a:noAutofit/>
          </a:bodyPr>
          <a:p>
            <a:r>
              <a:rPr lang="en-US" altLang="zh-CN" sz="1400"/>
              <a:t>ICMP Echo Request</a:t>
            </a:r>
            <a:endParaRPr lang="en-US" altLang="zh-CN" sz="1400"/>
          </a:p>
        </p:txBody>
      </p:sp>
      <p:sp>
        <p:nvSpPr>
          <p:cNvPr id="8" name="文本框 7"/>
          <p:cNvSpPr txBox="1"/>
          <p:nvPr/>
        </p:nvSpPr>
        <p:spPr>
          <a:xfrm>
            <a:off x="1998980" y="4289425"/>
            <a:ext cx="1534160" cy="306705"/>
          </a:xfrm>
          <a:prstGeom prst="rect">
            <a:avLst/>
          </a:prstGeom>
          <a:noFill/>
        </p:spPr>
        <p:txBody>
          <a:bodyPr wrap="square" rtlCol="0">
            <a:spAutoFit/>
          </a:bodyPr>
          <a:p>
            <a:r>
              <a:rPr lang="en-US" altLang="zh-CN" sz="1400"/>
              <a:t>ICMP Echo Reply</a:t>
            </a:r>
            <a:endParaRPr lang="en-US" altLang="zh-CN" sz="1400"/>
          </a:p>
        </p:txBody>
      </p:sp>
      <p:sp>
        <p:nvSpPr>
          <p:cNvPr id="9" name="文本框 8"/>
          <p:cNvSpPr txBox="1"/>
          <p:nvPr/>
        </p:nvSpPr>
        <p:spPr>
          <a:xfrm>
            <a:off x="994410" y="253619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10" name="文本框 9"/>
          <p:cNvSpPr txBox="1"/>
          <p:nvPr/>
        </p:nvSpPr>
        <p:spPr>
          <a:xfrm>
            <a:off x="2004060" y="253619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11" name="文本框 10"/>
          <p:cNvSpPr txBox="1"/>
          <p:nvPr/>
        </p:nvSpPr>
        <p:spPr>
          <a:xfrm>
            <a:off x="3013710" y="253619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12" name="文本框 11"/>
          <p:cNvSpPr txBox="1"/>
          <p:nvPr/>
        </p:nvSpPr>
        <p:spPr>
          <a:xfrm>
            <a:off x="60960" y="2418080"/>
            <a:ext cx="579120" cy="306705"/>
          </a:xfrm>
          <a:prstGeom prst="rect">
            <a:avLst/>
          </a:prstGeom>
          <a:noFill/>
        </p:spPr>
        <p:txBody>
          <a:bodyPr wrap="square" rtlCol="0">
            <a:spAutoFit/>
          </a:bodyPr>
          <a:p>
            <a:r>
              <a:rPr lang="en-US" altLang="zh-CN" sz="1400"/>
              <a:t>PC A</a:t>
            </a:r>
            <a:endParaRPr lang="en-US" altLang="zh-CN" sz="1400"/>
          </a:p>
        </p:txBody>
      </p:sp>
      <p:sp>
        <p:nvSpPr>
          <p:cNvPr id="13" name="文本框 12"/>
          <p:cNvSpPr txBox="1"/>
          <p:nvPr/>
        </p:nvSpPr>
        <p:spPr>
          <a:xfrm>
            <a:off x="4202430" y="2418080"/>
            <a:ext cx="548005" cy="306705"/>
          </a:xfrm>
          <a:prstGeom prst="rect">
            <a:avLst/>
          </a:prstGeom>
          <a:noFill/>
        </p:spPr>
        <p:txBody>
          <a:bodyPr wrap="square" rtlCol="0">
            <a:spAutoFit/>
          </a:bodyPr>
          <a:p>
            <a:r>
              <a:rPr lang="en-US" altLang="zh-CN" sz="1400"/>
              <a:t>PC </a:t>
            </a:r>
            <a:r>
              <a:rPr lang="en-US" altLang="zh-CN" sz="1400"/>
              <a:t>B</a:t>
            </a:r>
            <a:endParaRPr lang="en-US" altLang="zh-CN" sz="1400"/>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126"/>
                                        </p:tgtEl>
                                        <p:attrNameLst>
                                          <p:attrName>style.visibility</p:attrName>
                                        </p:attrNameLst>
                                      </p:cBhvr>
                                      <p:to>
                                        <p:strVal val="visible"/>
                                      </p:to>
                                    </p:set>
                                    <p:anim calcmode="lin" valueType="num">
                                      <p:cBhvr additive="base">
                                        <p:cTn id="19" dur="500" fill="hold"/>
                                        <p:tgtEl>
                                          <p:spTgt spid="126"/>
                                        </p:tgtEl>
                                        <p:attrNameLst>
                                          <p:attrName>ppt_x</p:attrName>
                                        </p:attrNameLst>
                                      </p:cBhvr>
                                      <p:tavLst>
                                        <p:tav tm="0">
                                          <p:val>
                                            <p:strVal val="1+#ppt_w/2"/>
                                          </p:val>
                                        </p:tav>
                                        <p:tav tm="100000">
                                          <p:val>
                                            <p:strVal val="#ppt_x"/>
                                          </p:val>
                                        </p:tav>
                                      </p:tavLst>
                                    </p:anim>
                                    <p:anim calcmode="lin" valueType="num">
                                      <p:cBhvr additive="base">
                                        <p:cTn id="20" dur="500" fill="hold"/>
                                        <p:tgtEl>
                                          <p:spTgt spid="12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cBhvr additive="base">
                                        <p:cTn id="23" dur="500" fill="hold"/>
                                        <p:tgtEl>
                                          <p:spTgt spid="127"/>
                                        </p:tgtEl>
                                        <p:attrNameLst>
                                          <p:attrName>ppt_x</p:attrName>
                                        </p:attrNameLst>
                                      </p:cBhvr>
                                      <p:tavLst>
                                        <p:tav tm="0">
                                          <p:val>
                                            <p:strVal val="1+#ppt_w/2"/>
                                          </p:val>
                                        </p:tav>
                                        <p:tav tm="100000">
                                          <p:val>
                                            <p:strVal val="#ppt_x"/>
                                          </p:val>
                                        </p:tav>
                                      </p:tavLst>
                                    </p:anim>
                                    <p:anim calcmode="lin" valueType="num">
                                      <p:cBhvr additive="base">
                                        <p:cTn id="24" dur="500" fill="hold"/>
                                        <p:tgtEl>
                                          <p:spTgt spid="12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500" fill="hold"/>
                                        <p:tgtEl>
                                          <p:spTgt spid="131"/>
                                        </p:tgtEl>
                                        <p:attrNameLst>
                                          <p:attrName>ppt_x</p:attrName>
                                        </p:attrNameLst>
                                      </p:cBhvr>
                                      <p:tavLst>
                                        <p:tav tm="0">
                                          <p:val>
                                            <p:strVal val="1+#ppt_w/2"/>
                                          </p:val>
                                        </p:tav>
                                        <p:tav tm="100000">
                                          <p:val>
                                            <p:strVal val="#ppt_x"/>
                                          </p:val>
                                        </p:tav>
                                      </p:tavLst>
                                    </p:anim>
                                    <p:anim calcmode="lin" valueType="num">
                                      <p:cBhvr additive="base">
                                        <p:cTn id="32" dur="500" fill="hold"/>
                                        <p:tgtEl>
                                          <p:spTgt spid="13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anim calcmode="lin" valueType="num">
                                      <p:cBhvr additive="base">
                                        <p:cTn id="35" dur="500" fill="hold"/>
                                        <p:tgtEl>
                                          <p:spTgt spid="132"/>
                                        </p:tgtEl>
                                        <p:attrNameLst>
                                          <p:attrName>ppt_x</p:attrName>
                                        </p:attrNameLst>
                                      </p:cBhvr>
                                      <p:tavLst>
                                        <p:tav tm="0">
                                          <p:val>
                                            <p:strVal val="1+#ppt_w/2"/>
                                          </p:val>
                                        </p:tav>
                                        <p:tav tm="100000">
                                          <p:val>
                                            <p:strVal val="#ppt_x"/>
                                          </p:val>
                                        </p:tav>
                                      </p:tavLst>
                                    </p:anim>
                                    <p:anim calcmode="lin" valueType="num">
                                      <p:cBhvr additive="base">
                                        <p:cTn id="36" dur="500" fill="hold"/>
                                        <p:tgtEl>
                                          <p:spTgt spid="13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500" fill="hold"/>
                                        <p:tgtEl>
                                          <p:spTgt spid="133"/>
                                        </p:tgtEl>
                                        <p:attrNameLst>
                                          <p:attrName>ppt_x</p:attrName>
                                        </p:attrNameLst>
                                      </p:cBhvr>
                                      <p:tavLst>
                                        <p:tav tm="0">
                                          <p:val>
                                            <p:strVal val="1+#ppt_w/2"/>
                                          </p:val>
                                        </p:tav>
                                        <p:tav tm="100000">
                                          <p:val>
                                            <p:strVal val="#ppt_x"/>
                                          </p:val>
                                        </p:tav>
                                      </p:tavLst>
                                    </p:anim>
                                    <p:anim calcmode="lin" valueType="num">
                                      <p:cBhvr additive="base">
                                        <p:cTn id="40"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ldLvl="0" animBg="1"/>
      <p:bldP spid="126" grpId="0"/>
      <p:bldP spid="127" grpId="0" bldLvl="0" animBg="1"/>
      <p:bldP spid="130" grpId="0"/>
      <p:bldP spid="131" grpId="0" bldLvl="0" animBg="1"/>
      <p:bldP spid="132" grpId="0"/>
      <p:bldP spid="13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Process of ICMP</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03</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0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0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ISLIDE.ICON" val="#370237;"/>
</p:tagLst>
</file>

<file path=ppt/tags/tag10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0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0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0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14.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1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1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2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2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2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3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3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14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4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4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4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4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8.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50.xml><?xml version="1.0" encoding="utf-8"?>
<p:tagLst xmlns:p="http://schemas.openxmlformats.org/presentationml/2006/main">
  <p:tag name="ISLIDE.ICON" val="#370237;"/>
</p:tagLst>
</file>

<file path=ppt/tags/tag1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5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5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6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ISLIDE.ICON" val="#370237;"/>
</p:tagLst>
</file>

<file path=ppt/tags/tag16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ISLIDE.ICON" val="#370237;"/>
</p:tagLst>
</file>

<file path=ppt/tags/tag1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8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2.xml><?xml version="1.0" encoding="utf-8"?>
<p:tagLst xmlns:p="http://schemas.openxmlformats.org/presentationml/2006/main">
  <p:tag name="ISLIDE.ICON" val="#370237;"/>
</p:tagLst>
</file>

<file path=ppt/tags/tag19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9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p="http://schemas.openxmlformats.org/presentationml/2006/main">
  <p:tag name="ISLIDE.ICON" val="#370237;"/>
</p:tagLst>
</file>

<file path=ppt/tags/tag20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1.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1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0.xml><?xml version="1.0" encoding="utf-8"?>
<p:tagLst xmlns:p="http://schemas.openxmlformats.org/presentationml/2006/main">
  <p:tag name="ISLIDE.ICON" val="#370237;"/>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2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ISLIDE.ICON" val="#370237;"/>
</p:tagLst>
</file>

<file path=ppt/tags/tag23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3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ISLIDE.ICON" val="#370237;"/>
</p:tagLst>
</file>

<file path=ppt/tags/tag2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ISLIDE.ICON" val="#370237;"/>
</p:tagLst>
</file>

<file path=ppt/tags/tag26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6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ISLIDE.ICON" val="#370237;"/>
</p:tagLst>
</file>

<file path=ppt/tags/tag2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8.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8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90.xml><?xml version="1.0" encoding="utf-8"?>
<p:tagLst xmlns:p="http://schemas.openxmlformats.org/presentationml/2006/main">
  <p:tag name="ISLIDE.ICON" val="#370237;"/>
</p:tagLst>
</file>

<file path=ppt/tags/tag2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9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9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0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3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4.xml><?xml version="1.0" encoding="utf-8"?>
<p:tagLst xmlns:p="http://schemas.openxmlformats.org/presentationml/2006/main">
  <p:tag name="ISLIDE.ICON" val="#370237;"/>
</p:tagLst>
</file>

<file path=ppt/tags/tag30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ISLIDE.ICON" val="#370237;"/>
</p:tagLst>
</file>

<file path=ppt/tags/tag3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1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1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1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ISLIDE.ICON" val="#370237;"/>
</p:tagLst>
</file>

<file path=ppt/tags/tag3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2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ISLIDE.ICON" val="#370237;"/>
</p:tagLst>
</file>

<file path=ppt/tags/tag32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0.xml><?xml version="1.0" encoding="utf-8"?>
<p:tagLst xmlns:p="http://schemas.openxmlformats.org/presentationml/2006/main">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31.xml><?xml version="1.0" encoding="utf-8"?>
<p:tagLst xmlns:p="http://schemas.openxmlformats.org/presentationml/2006/main">
  <p:tag name="KSO_WPP_MARK_KEY" val="8d9ce33f-0787-4b01-b949-181b33e54652"/>
  <p:tag name="COMMONDATA" val="eyJoZGlkIjoiOGI4NjI5OTBmMDM1ODFlMDkzNDFlZTFiMWNhZWU5ZTMifQ=="/>
  <p:tag name="commondata" val="eyJoZGlkIjoiNzdiMDg3MjliZTZmOTAyNGJmNTBiNGM0NmY0ZDMzNGEifQ=="/>
</p:tagLst>
</file>

<file path=ppt/tags/tag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ICON" val="#370237;"/>
</p:tagLst>
</file>

<file path=ppt/tags/tag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ISLIDE.ICON" val="#370237;"/>
</p:tagLst>
</file>

<file path=ppt/tags/tag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4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5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9.xml><?xml version="1.0" encoding="utf-8"?>
<p:tagLst xmlns:p="http://schemas.openxmlformats.org/presentationml/2006/main">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ISLIDE.ICON" val="#147580;"/>
</p:tagLst>
</file>

<file path=ppt/tags/tag60.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61.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62.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65.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66.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67.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6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ISLIDE.ICON" val="#370237;"/>
</p:tagLst>
</file>

<file path=ppt/tags/tag7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7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7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8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5.xml><?xml version="1.0" encoding="utf-8"?>
<p:tagLst xmlns:p="http://schemas.openxmlformats.org/presentationml/2006/main">
  <p:tag name="ISLIDE.ICON" val="#370237;"/>
</p:tagLst>
</file>

<file path=ppt/tags/tag8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8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4.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95.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9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8.xml><?xml version="1.0" encoding="utf-8"?>
<p:tagLst xmlns:p="http://schemas.openxmlformats.org/presentationml/2006/main">
  <p:tag name="ISLIDE.ICON" val="#370237;"/>
</p:tagLst>
</file>

<file path=ppt/tags/tag9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8540</Words>
  <Application>WPS 演示</Application>
  <PresentationFormat>宽屏</PresentationFormat>
  <Paragraphs>621</Paragraphs>
  <Slides>28</Slides>
  <Notes>1</Notes>
  <HiddenSlides>0</HiddenSlides>
  <MMClips>1</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28</vt:i4>
      </vt:variant>
    </vt:vector>
  </HeadingPairs>
  <TitlesOfParts>
    <vt:vector size="53" baseType="lpstr">
      <vt:lpstr>Arial</vt:lpstr>
      <vt:lpstr>宋体</vt:lpstr>
      <vt:lpstr>Wingdings</vt:lpstr>
      <vt:lpstr>BatangChe</vt:lpstr>
      <vt:lpstr>Malgun Gothic</vt:lpstr>
      <vt:lpstr>Calibri</vt:lpstr>
      <vt:lpstr>叶根友刀锋黑草</vt:lpstr>
      <vt:lpstr>黑体</vt:lpstr>
      <vt:lpstr>汉仪大宋简</vt:lpstr>
      <vt:lpstr>Times New Roman</vt:lpstr>
      <vt:lpstr>思源黑体 CN Medium</vt:lpstr>
      <vt:lpstr>微软雅黑</vt:lpstr>
      <vt:lpstr>Arial Black</vt:lpstr>
      <vt:lpstr>思源宋体 CN Heavy</vt:lpstr>
      <vt:lpstr>思源黑体 CN Bold</vt:lpstr>
      <vt:lpstr>方正小标宋简体</vt:lpstr>
      <vt:lpstr>Arial</vt:lpstr>
      <vt:lpstr>等线</vt:lpstr>
      <vt:lpstr>Arial Unicode MS</vt:lpstr>
      <vt:lpstr>等线 Light</vt:lpstr>
      <vt:lpstr>JetBrains Mono</vt:lpstr>
      <vt:lpstr>Segoe Print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交交通通</dc:creator>
  <cp:lastModifiedBy>旧梦旧瑾</cp:lastModifiedBy>
  <cp:revision>97</cp:revision>
  <dcterms:created xsi:type="dcterms:W3CDTF">2021-09-25T04:53:00Z</dcterms:created>
  <dcterms:modified xsi:type="dcterms:W3CDTF">2024-10-24T01:28:51Z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091E0EDB002A40FF84890B728C91B15D_13</vt:lpwstr>
  </property>
  <property fmtid="{D5CDD505-2E9C-101B-9397-08002B2CF9AE}" pid="3" name="KSOProductBuildVer">
    <vt:lpwstr>2052-12.1.0.18276</vt:lpwstr>
  </property>
</Properties>
</file>